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25.xml" ContentType="application/inkml+xml"/>
  <Override PartName="/ppt/notesSlides/notesSlide35.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36.xml" ContentType="application/vnd.openxmlformats-officedocument.presentationml.notesSlide+xml"/>
  <Override PartName="/ppt/ink/ink35.xml" ContentType="application/inkml+xml"/>
  <Override PartName="/ppt/notesSlides/notesSlide37.xml" ContentType="application/vnd.openxmlformats-officedocument.presentationml.notesSlide+xml"/>
  <Override PartName="/ppt/ink/ink36.xml" ContentType="application/inkml+xml"/>
  <Override PartName="/ppt/ink/ink37.xml" ContentType="application/inkml+xml"/>
  <Override PartName="/ppt/notesSlides/notesSlide38.xml" ContentType="application/vnd.openxmlformats-officedocument.presentationml.notesSlide+xml"/>
  <Override PartName="/ppt/ink/ink38.xml" ContentType="application/inkml+xml"/>
  <Override PartName="/ppt/notesSlides/notesSlide39.xml" ContentType="application/vnd.openxmlformats-officedocument.presentationml.notesSlide+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57"/>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6" r:id="rId39"/>
    <p:sldId id="2134805037" r:id="rId40"/>
    <p:sldId id="2134805038" r:id="rId41"/>
    <p:sldId id="2134805040" r:id="rId42"/>
    <p:sldId id="2134805041" r:id="rId43"/>
    <p:sldId id="2134805042" r:id="rId44"/>
    <p:sldId id="2134805043" r:id="rId45"/>
    <p:sldId id="2134805044" r:id="rId46"/>
    <p:sldId id="2134805045" r:id="rId47"/>
    <p:sldId id="2134805046" r:id="rId48"/>
    <p:sldId id="2134805047" r:id="rId49"/>
    <p:sldId id="2134805048" r:id="rId50"/>
    <p:sldId id="2134805049" r:id="rId51"/>
    <p:sldId id="2134805050" r:id="rId52"/>
    <p:sldId id="2134805051" r:id="rId53"/>
    <p:sldId id="2134805052" r:id="rId54"/>
    <p:sldId id="2134805053" r:id="rId55"/>
    <p:sldId id="2134805054" r:id="rId56"/>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4336"/>
    <a:srgbClr val="4DA195"/>
    <a:srgbClr val="FF8181"/>
    <a:srgbClr val="18E4E4"/>
    <a:srgbClr val="FFFFFF"/>
    <a:srgbClr val="404040"/>
    <a:srgbClr val="F9F9F9"/>
    <a:srgbClr val="FFF5DD"/>
    <a:srgbClr val="FFFDF7"/>
    <a:srgbClr val="0854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24" autoAdjust="0"/>
    <p:restoredTop sz="96242" autoAdjust="0"/>
  </p:normalViewPr>
  <p:slideViewPr>
    <p:cSldViewPr snapToGrid="0">
      <p:cViewPr varScale="1">
        <p:scale>
          <a:sx n="182" d="100"/>
          <a:sy n="182" d="100"/>
        </p:scale>
        <p:origin x="106" y="15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4:52:13.047"/>
    </inkml:context>
    <inkml:brush xml:id="br0">
      <inkml:brushProperty name="width" value="0.05" units="cm"/>
      <inkml:brushProperty name="height" value="0.05" units="cm"/>
      <inkml:brushProperty name="color" value="#E71224"/>
    </inkml:brush>
  </inkml:definitions>
  <inkml:trace contextRef="#ctx0" brushRef="#br0">1 61 24575,'19'-8'0,"0"1"0,0 0 0,1 2 0,32-6 0,84-4 0,-93 11 0,-20 2 0,0 1 0,0 0 0,32 4 0,-45-1 0,1 0 0,-1 1 0,0 0 0,0 1 0,0-1 0,0 2 0,0 0 0,-1 0 0,13 10 0,13 14 0,-3 1 0,0 2 0,46 61 0,-48-56 0,-9-9 0,-1 1 0,-1 0 0,-2 2 0,-1 0 0,-2 1 0,-1 1 0,17 63 0,24 66 0,25 140 0,-69-268 0,-7-26 0,0 1 0,0 0 0,-1 0 0,-1 0 0,0 0 0,0 0 0,0 13 0,-1-22 0,0 1 0,0-1 0,0 0 0,0 0 0,-1 1 0,1-1 0,0 0 0,0 0 0,0 1 0,0-1 0,0 0 0,0 0 0,0 0 0,0 1 0,-1-1 0,1 0 0,0 0 0,0 0 0,0 0 0,0 1 0,-1-1 0,1 0 0,0 0 0,0 0 0,0 0 0,-1 0 0,1 0 0,0 1 0,0-1 0,0 0 0,-1 0 0,1 0 0,0 0 0,0 0 0,-1 0 0,1 0 0,0 0 0,0 0 0,-1 0 0,1 0 0,0 0 0,0 0 0,0 0 0,-1-1 0,-14-7 0,-13-16 0,26 22 0,-107-106 0,109 108 0,0 0 0,0 0 0,0 0 0,0 1 0,0-1 0,0 0 0,0 0 0,0 0 0,-1 0 0,1 0 0,0 0 0,0 0 0,0 0 0,0 0 0,0 0 0,0 1 0,0-1 0,0 0 0,-1 0 0,1 0 0,0 0 0,0 0 0,0 0 0,0 0 0,0 0 0,0 0 0,0 0 0,-1 0 0,1 0 0,0 0 0,0 0 0,0 0 0,0 0 0,0 0 0,0 0 0,0 0 0,-1 0 0,1 0 0,0-1 0,11 23 0,19 26 0,-19-31 0,-9-12 0,1 0 0,0 0 0,0 0 0,0-1 0,1 1 0,0-1 0,-1 0 0,6 4 0,-8-8 0,0 0 0,0 0 0,0 0 0,1 0 0,-1 1 0,0-1 0,0-1 0,0 1 0,0 0 0,0 0 0,0 0 0,0-1 0,1 1 0,-1 0 0,0-1 0,0 1 0,0-1 0,0 1 0,0-1 0,0 0 0,-1 1 0,1-1 0,0 0 0,1-1 0,23-24 0,-21 22 0,12-15-136,0-1-1,-2-1 1,0 0-1,-1-1 1,-2 0-1,0-1 1,-1 0-1,-1-1 0,10-44 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5:56:50.150"/>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199 1 24575,'-14'0'0,"1"1"0,0 0 0,0 1 0,0 0 0,-16 6 0,23-6 0,0 0 0,1 0 0,-1 1 0,1-1 0,0 1 0,0 1 0,0-1 0,0 1 0,0 0 0,1 0 0,0 0 0,0 0 0,-7 10 0,10-11 0,0-1 0,0 1 0,0-1 0,0 0 0,1 1 0,-1-1 0,1 1 0,0 0 0,0-1 0,-1 1 0,2-1 0,-1 1 0,0-1 0,0 1 0,1 0 0,0-1 0,-1 1 0,1-1 0,0 0 0,0 1 0,0-1 0,1 0 0,-1 0 0,0 1 0,1-1 0,0 0 0,-1 0 0,4 2 0,6 8 0,1-2 0,0 1 0,18 11 0,-24-17 0,113 67 0,-80-52 0,57 43 0,-95-62 0,1 0 0,-1-1 0,0 1 0,1 0 0,-1 0 0,0 0 0,0 1 0,0-1 0,0 0 0,0 0 0,0 1 0,0-1 0,0 0 0,0 1 0,-1-1 0,1 1 0,-1-1 0,1 1 0,-1-1 0,1 1 0,-1-1 0,0 1 0,0-1 0,0 1 0,0 0 0,0-1 0,0 1 0,0-1 0,0 1 0,-1 0 0,0 1 0,-2 2 0,0 0 0,0 0 0,-1 0 0,0-1 0,0 0 0,0 0 0,-6 5 0,8-7 0,-30 26 0,-65 65 0,89-84 0,0 1 0,0 0 0,1 0 0,0 1 0,1 0 0,0 0 0,1 1 0,-5 14 0,9-20 0,0 0 0,1 0 0,0 1 0,0-1 0,0 0 0,1 0 0,0 0 0,0 0 0,0 0 0,1 0 0,4 11 0,-2-9 0,-2 1 0,1-1 0,-1 1 0,-1-1 0,1 13 0,-2-16 0,1 1 0,-1 0 0,0 1 0,0-1 0,-1 0 0,0 1 0,0-1 0,-1 0 0,1 0 0,-5 9 0,6-15 0,-1 1 0,1-1 0,-1 0 0,1 0 0,-1 1 0,1-1 0,-1 0 0,1 0 0,-1 0 0,1 1 0,-1-1 0,0 0 0,1 0 0,-1 0 0,1 0 0,-1 0 0,1 0 0,-1 0 0,0 0 0,1 0 0,-1-1 0,1 1 0,-1 0 0,1 0 0,-1 0 0,1-1 0,-1 1 0,1 0 0,-1-1 0,1 1 0,-1 0 0,1-1 0,0 1 0,-1 0 0,1-1 0,0 1 0,-1-2 0,-20-19 0,17 16 0,1 3-9,-27-31-3378,-52-70-1,75 95 3388,8 18 0,9 18 0,20 44 3392,50 86 0,-79-156-3392,0 0 0,1 0 0,-1 0 0,1 0 0,-1 0 0,1 0 0,0 0 0,0-1 0,0 1 0,0-1 0,0 1 0,0-1 0,0 0 0,0 0 0,1 0 0,-1 0 0,0 0 0,1-1 0,-1 1 0,0-1 0,1 1 0,-1-1 0,1 0 0,-1 0 0,1 0 0,-1 0 0,1 0 0,-1-1 0,1 1 0,-1-1 0,0 0 0,1 1 0,-1-1 0,0 0 0,0 0 0,1-1 0,2-1 0,1-1 0,-1 1 0,1-1 0,-1 0 0,0-1 0,0 1 0,0-1 0,-1 0 0,1 0 0,-1-1 0,0 1 0,-1-1 0,6-11 0,-4 1-127,-1 0 0,-1 0 0,2-29 0,-4 31-730,1-8-5969</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03:47.691"/>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 98 24575,'2'-2'0,"0"0"0,0 0 0,1 0 0,-1 1 0,0-1 0,1 1 0,-1 0 0,1-1 0,0 1 0,-1 0 0,5-1 0,-3 1 0,48-17-754,1 3 1,1 1-1,0 4 0,0 1 0,1 3 1,0 2-1,0 3 0,107 11 0,-103 1 2094,109 36-1,-125-32-518,1-2 0,-1-2 0,2-2 0,84 6 0,-85-18-821,-42 3 0,0-1 0,0 1 0,0-1 0,0 1 0,0-1 0,0 0 0,0 0 0,-1 0 0,1 0 0,0 0 0,-1 0 0,1 0 0,-1 0 0,1-1 0,-1 1 0,1-1 0,-1 1 0,0-1 0,2-2 0,-3 3 0,0 0 0,0 0 0,0 0 0,0 1 0,0-1 0,-1 0 0,1 0 0,0 0 0,0 1 0,-1-1 0,1 0 0,-1 1 0,1-1 0,0 0 0,-1 1 0,1-1 0,-1 0 0,0 1 0,1-1 0,-1 1 0,1-1 0,-1 1 0,0-1 0,1 1 0,-1-1 0,0 1 0,0 0 0,1-1 0,-1 1 0,0 0 0,-1 0 0,-8-7 0,15 7 0,-1-1 0,1 0 0,-1 1 0,1 0 0,-1 0 0,8 1 0,-9-1 0,0 1 0,1 0 0,-1-1 0,0 1 0,0 0 0,0 0 0,0 1 0,0-1 0,0 0 0,3 3 0,-6-4 0,1 1 0,-1-1 0,0 1 0,1-1 0,-1 0 0,0 1 0,1-1 0,-1 1 0,0-1 0,0 1 0,0-1 0,1 1 0,-1-1 0,0 1 0,0-1 0,0 1 0,0-1 0,0 1 0,0-1 0,0 1 0,0-1 0,0 1 0,0-1 0,-1 2 0,-13 16 0,-53 37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08:31.175"/>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 1 24575,'1'3'0,"1"0"0,-1 1 0,1-1 0,0 0 0,0 0 0,1 0 0,-1 0 0,0-1 0,1 1 0,5 4 0,1 1 0,133 128-3392,-115-114 2544,1 0 0,1-2 0,51 26 0,-66-39 848,0-2 0,0 1 0,1-2 0,-1 0 0,1 0 0,0-2 0,0 0 0,0 0 0,0-2 0,0 1 0,23-4 0,-14-1 0,0-2 0,0 0 0,-1-1 0,0-1 0,0-2 0,27-15 0,-23 11 837,1 1 0,0 2 1,0 1-1,1 1 0,0 1 0,1 1 0,37-3 0,-41 9-822,0 0-1,0 2 1,0 1-1,0 1 1,33 7-1,94 32-14,-83-21 0,1-4 0,90 12 0,-21-22 0,237-17 0,-341 10 0,-28 1 0,1-1 0,0 0 0,16-2 0,-31 0 0,-1 1 0,0-1 0,1 0 0,-13-5 0,9 4 0,-85-39 0,46 19 0,95 32 0,-37-6 0,1 1 0,-1 0 0,0 0 0,0 1 0,0 0 0,-1 0 0,0 1 0,0 1 0,0-1 0,9 10 0,-17-15 0,1 0 0,0 0 0,-1 0 0,1 0 0,-1 0 0,1 0 0,-1 0 0,0 0 0,1 0 0,-1 0 0,0 0 0,0 1 0,0-1 0,1 0 0,-1 0 0,0 0 0,-1 0 0,1 0 0,0 0 0,0 0 0,0 0 0,-1 1 0,1 0 0,-2 0 0,1 1 0,-1-1 0,1 0 0,-1 0 0,0 1 0,1-1 0,-1 0 0,0-1 0,-3 4 0,-7 2 0,1 1 0,-1-1 0,-13 5 0,16-8 0,-56 33-1365</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0:22.805"/>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5617 240 24575,'0'-1'0,"0"-1"0,-1 1 0,1-1 0,0 1 0,-1 0 0,0-1 0,1 1 0,-1 0 0,0 0 0,1-1 0,-1 1 0,0 0 0,0 0 0,0 0 0,0 0 0,0 0 0,0 0 0,0 0 0,-1 0 0,0 0 0,-31-16 0,26 14 0,-66-28 0,-2 4 0,0 3 0,-147-26 0,-242-2 0,-511 42 0,790 25 0,0 8 0,2 9 0,-346 106 0,-498 272 0,858-337 0,-3-7 0,-240 58 0,258-84 0,-114 26 0,259-64 0,0 0 0,0 0 0,1-1 0,-1-1 0,0 1 0,0-2 0,0 1 0,0-1 0,-14-3 0,23 4 0,0-1 0,-1 1 0,1-1 0,0 1 0,-1-1 0,1 1 0,0 0 0,0-1 0,-1 1 0,1-1 0,0 1 0,0-1 0,0 1 0,0-1 0,0 0 0,0 1 0,0-1 0,0 1 0,0-1 0,0 1 0,0-1 0,0 1 0,0-1 0,0 1 0,0-1 0,0 1 0,1-1 0,-1 1 0,0-1 0,0 1 0,1-1 0,-1 1 0,0-1 0,1 1 0,-1 0 0,1-1 0,16-22 0,-13 18 0,-32 18 0,-10 8 0,-2-2 0,1-1 0,-2-2 0,-44 12 0,62-21 0,6 0 0,42-10 0,1 0 0,-19 2-136,0 1-1,0-1 1,1 2-1,-1-1 1,0 1-1,0 0 1,-1 1-1,1-1 0,8 4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0:24.739"/>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951 11 24575,'0'0'0,"-1"-1"0,1 1 0,0-1 0,-1 0 0,1 1 0,-1-1 0,1 1 0,-1-1 0,1 1 0,-1-1 0,1 1 0,-1 0 0,1-1 0,-1 1 0,0 0 0,1-1 0,-1 1 0,0 0 0,1 0 0,-1-1 0,0 1 0,1 0 0,-1 0 0,0 0 0,1 0 0,-1 0 0,0 0 0,-25-1 0,23 1 0,-13 0 0,0 2 0,1 0 0,-1 0 0,1 2 0,-1 0 0,1 0 0,1 2 0,-1 0 0,1 0 0,-27 18 0,-5 7 0,-72 62 0,67-45 31,3 2 0,-75 100 0,25-28-6169,76-97 5782,-2 0 1,-48 39-1,50-48 1558,-1-1-1,-24 12 1,33-23 1796,17-14-2151,21-23-1491,-18 26 950,0-3-306,0-1 0,0-1 0,-1 1 0,-1-1 0,0 0 0,0 0 0,2-23 0,-5 35 0,-1 0 0,0-1 0,0 1 0,0-1 0,0 1 0,1-1 0,-1 1 0,0 0 0,0-1 0,0 1 0,0-1 0,0 1 0,0-1 0,0 1 0,0 0 0,0-1 0,0 1 0,-1-1 0,1 1 0,0-1 0,0 1 0,0 0 0,0-1 0,-1 1 0,1-1 0,0 1 0,0 0 0,-1-1 0,1 1 0,-11 7 0,-12 23 0,21-27 0,-5 5 0,1 1 0,1 0 0,-1 0 0,2 1 0,-5 11 0,8-19 0,0-1 0,1 1 0,-1 0 0,1-1 0,0 1 0,-1 0 0,1-1 0,0 1 0,0 0 0,0 0 0,0-1 0,0 1 0,1 0 0,-1 0 0,0-1 0,1 1 0,-1 0 0,1-1 0,0 1 0,0-1 0,-1 1 0,1-1 0,0 1 0,0-1 0,0 0 0,1 1 0,-1-1 0,0 0 0,0 0 0,1 0 0,-1 0 0,1 0 0,-1 0 0,1 0 0,-1 0 0,1 0 0,-1-1 0,1 1 0,0-1 0,1 1 0,7 1-105,-1 1 0,0-2 0,1 0 0,-1 0 0,1 0 0,0-1 0,-1-1 0,1 0 0,-1 0 0,1-1 0,-1 0 0,14-5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1:24.929"/>
    </inkml:context>
    <inkml:brush xml:id="br0">
      <inkml:brushProperty name="width" value="0.05292" units="cm"/>
      <inkml:brushProperty name="height" value="0.05292" units="cm"/>
      <inkml:brushProperty name="color" value="#021B2D"/>
      <inkml:brushProperty name="transparency" value="191"/>
    </inkml:brush>
  </inkml:definitions>
  <inkml:trace contextRef="#ctx0" brushRef="#br0">64 91 24575,'-5'9'0,"0"0"0,1 0 0,1 1 0,-1-1 0,2 1 0,-1-1 0,-1 19 0,-1 0 0,-6 22 0,4 0 0,-4 94 0,11-119 0,2 0 0,0 0 0,2 0 0,1 0 0,0 0 0,2-1 0,18 43 0,-10-38 2,1 0 0,2-1 0,1 0-1,1-2 1,1 0 0,1-1 0,1-2-1,45 36 1,-18-21-54,2-3 0,2-2 0,97 43 0,-57-36-196,2-5 0,2-4-1,156 29 1,-97-36-446,252 8 0,-269-32 623,-1-6 0,1-5-1,-2-7 1,254-67 0,-277 51 81,-3-5 1,-1-5-1,-2-5 0,-2-4 0,-3-6 0,96-70 0,-146 89-66,-1-2-1,-3-3 0,-2-1 1,69-86-1,-95 102 8,-1 0 1,-2-2-1,30-66 0,-39 74 37,-2 0-1,-1-1 0,0 0 1,-2-1-1,-1 1 0,1-37 1,-5 46-187,-1 0 0,0 0 1,-4-17-1,-12-26-3773</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1:26.425"/>
    </inkml:context>
    <inkml:brush xml:id="br0">
      <inkml:brushProperty name="width" value="0.05292" units="cm"/>
      <inkml:brushProperty name="height" value="0.05292" units="cm"/>
      <inkml:brushProperty name="color" value="#021B2D"/>
      <inkml:brushProperty name="transparency" value="191"/>
    </inkml:brush>
  </inkml:definitions>
  <inkml:trace contextRef="#ctx0" brushRef="#br0">242 138 24575,'-3'1'0,"0"1"0,1-1 0,-1 0 0,0 1 0,0 0 0,1 0 0,-1 0 0,1 0 0,0 0 0,-3 3 0,-3 2 0,-31 29 0,2 2 0,-35 44 0,35-38 0,23-27 0,11-14 0,4-5 0,17-34 0,-7 3 0,-2 0 0,-1-1 0,-2 0 0,2-38 0,8-47 0,-16 118 0,0 0 0,0-1 0,1 1 0,-1 0 0,0-1 0,1 1 0,-1 0 0,1 0 0,-1-1 0,1 1 0,0 0 0,0 0 0,-1 0 0,1 0 0,0 0 0,0 0 0,1-1 0,-1 1 0,0 1 0,-1 0 0,1 0 0,0 0 0,-1 0 0,1 0 0,-1 0 0,1 0 0,0 0 0,-1 0 0,1 0 0,0 0 0,-1 0 0,1 1 0,0-1 0,-1 0 0,1 0 0,-1 1 0,1-1 0,-1 0 0,1 1 0,-1-1 0,1 1 0,-1-1 0,1 1 0,5 5 0,0 1 0,-1 0 0,0 0 0,6 9 0,-5-5 0,182 294 0,-188-304 5,0-1-1,1 1 1,-1 0-1,0-1 0,1 1 1,-1-1-1,0 1 1,1 0-1,-1-1 1,1 1-1,-1-1 0,1 1 1,-1-1-1,1 0 1,-1 1-1,1-1 1,0 1-1,-1-1 1,1 0-1,0 1 0,-1-1 1,1 0-1,0 0 1,-1 0-1,1 1 1,1-1-1,-1-1-87,-1 0 1,1 0-1,-1 0 1,1 1-1,-1-1 1,0 0-1,1 0 1,-1 0-1,0 0 1,1 0-1,-1 0 1,0 0-1,0 0 1,0 0-1,0 0 1,0 0-1,0-2 1</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3:24.340"/>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199 1 24575,'-14'0'0,"1"1"0,0 0 0,0 1 0,0 0 0,-16 6 0,23-6 0,0 0 0,1 0 0,-1 1 0,1-1 0,0 1 0,0 1 0,0-1 0,0 1 0,0 0 0,1 0 0,0 0 0,0 0 0,-7 10 0,10-11 0,0-1 0,0 1 0,0-1 0,0 0 0,1 1 0,-1-1 0,1 1 0,0 0 0,0-1 0,-1 1 0,2-1 0,-1 1 0,0-1 0,0 1 0,1 0 0,0-1 0,-1 1 0,1-1 0,0 0 0,0 1 0,0-1 0,1 0 0,-1 0 0,0 1 0,1-1 0,0 0 0,-1 0 0,4 2 0,6 8 0,1-2 0,0 1 0,18 11 0,-24-17 0,113 67 0,-80-52 0,57 43 0,-95-62 0,1 0 0,-1-1 0,0 1 0,1 0 0,-1 0 0,0 0 0,0 1 0,0-1 0,0 0 0,0 0 0,0 1 0,0-1 0,0 0 0,0 1 0,-1-1 0,1 1 0,-1-1 0,1 1 0,-1-1 0,1 1 0,-1-1 0,0 1 0,0-1 0,0 1 0,0 0 0,0-1 0,0 1 0,0-1 0,0 1 0,-1 0 0,0 1 0,-2 2 0,0 0 0,0 0 0,-1 0 0,0-1 0,0 0 0,0 0 0,-6 5 0,8-7 0,-30 26 0,-65 65 0,89-84 0,0 1 0,0 0 0,1 0 0,0 1 0,1 0 0,0 0 0,1 1 0,-5 14 0,9-20 0,0 0 0,1 0 0,0 1 0,0-1 0,0 0 0,1 0 0,0 0 0,0 0 0,0 0 0,1 0 0,4 11 0,-2-9 0,-2 1 0,1-1 0,-1 1 0,-1-1 0,1 13 0,-2-16 0,1 1 0,-1 0 0,0 1 0,0-1 0,-1 0 0,0 1 0,0-1 0,-1 0 0,1 0 0,-5 9 0,6-15 0,-1 1 0,1-1 0,-1 0 0,1 0 0,-1 1 0,1-1 0,-1 0 0,1 0 0,-1 0 0,1 1 0,-1-1 0,0 0 0,1 0 0,-1 0 0,1 0 0,-1 0 0,1 0 0,-1 0 0,0 0 0,1 0 0,-1-1 0,1 1 0,-1 0 0,1 0 0,-1 0 0,1-1 0,-1 1 0,1 0 0,-1-1 0,1 1 0,-1 0 0,1-1 0,0 1 0,-1 0 0,1-1 0,0 1 0,-1-2 0,-20-19 0,17 16 0,1 3-9,-27-31-3378,-52-70-1,75 95 3388,8 18 0,9 18 0,20 44 3392,50 86 0,-79-156-3392,0 0 0,1 0 0,-1 0 0,1 0 0,-1 0 0,1 0 0,0 0 0,0-1 0,0 1 0,0-1 0,0 1 0,0-1 0,0 0 0,0 0 0,1 0 0,-1 0 0,0 0 0,1-1 0,-1 1 0,0-1 0,1 1 0,-1-1 0,1 0 0,-1 0 0,1 0 0,-1 0 0,1 0 0,-1-1 0,1 1 0,-1-1 0,0 0 0,1 1 0,-1-1 0,0 0 0,0 0 0,1-1 0,2-1 0,1-1 0,-1 1 0,1-1 0,-1 0 0,0-1 0,0 1 0,0-1 0,-1 0 0,1 0 0,-1-1 0,0 1 0,-1-1 0,6-11 0,-4 1-127,-1 0 0,-1 0 0,2-29 0,-4 31-730,1-8-5969</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6:28:32.196"/>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943 0 24575,'-12'2'0,"0"0"0,0 0 0,0 1 0,0 1 0,0 0 0,1 0 0,-18 11 0,0-2 0,-54 22-1696,2 4 0,2 3 0,-95 67 0,147-87 1546,1 1-1,1 1 1,1 1-1,1 2 1,-35 52-1,30-34-358,3 0-1,1 2 1,-20 58 0,24-45 579,3 2 0,3-1 0,2 2 0,-5 106 0,19 257-1470,13-211 4682,10-1 0,67 276 0,16-101-2354,241 550-928,-215-646 0,192 310 0,-270-514 0,4-2 0,3-3 0,96 98 0,-110-134 0,3-1 0,1-3 0,2-2 0,2-3 0,2-2 0,65 30 0,-26-24 0,106 31 0,106 16 0,-37-12 0,-156-36 0,129 66 0,-226-98 0,-10-5 0,0 1 0,0 1 0,-1-1 0,0 1 0,0 1 0,-1 0 0,15 17 0,44 71 0,-42-58 0,33 57 0,50 111 0,-3-5 0,-93-180 0,-5-11 0,-1 0 0,0 1 0,-1 0 0,0 0 0,0 0 0,3 15 0,-8-26 0,0 0 0,0 1 0,0-1 0,0 0 0,0 0 0,0 1 0,0-1 0,0 0 0,0 0 0,0 1 0,0-1 0,0 0 0,0 0 0,0 1 0,0-1 0,0 0 0,-1 0 0,1 0 0,0 1 0,0-1 0,0 0 0,0 0 0,0 0 0,-1 1 0,1-1 0,0 0 0,0 0 0,0 0 0,0 0 0,-1 1 0,1-1 0,0 0 0,0 0 0,-1 0 0,1 0 0,0 0 0,0 0 0,-1 0 0,1 0 0,0 0 0,0 0 0,0 0 0,-1 0 0,1 0 0,0 0 0,-1 0 0,-16-5 0,-16-13 0,9-1 0,-36-39 0,103 111 0,-35-42 0,1 1 0,0-2 0,0 1 0,1-1 0,13 9 0,-23-18 0,1-1 0,-1 0 0,1 0 0,-1 1 0,1-1 0,0 0 0,-1 0 0,1 0 0,-1 0 0,1 0 0,-1 0 0,1 0 0,-1 0 0,1 0 0,0 0 0,-1 0 0,1 0 0,-1 0 0,1 0 0,-1 0 0,1-1 0,-1 1 0,1 0 0,-1 0 0,1-1 0,-1 1 0,1 0 0,-1-1 0,1 1 0,-1 0 0,0-1 0,1 1 0,-1-1 0,0 1 0,1 0 0,-1-1 0,0 1 0,1-1 0,-1 1 0,0-1 0,0 1 0,0-1 0,0 0 0,1 0 0,8-30 0,-8 27 0,13-96 96,-8 45-1557,-4 35-5365</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4:25.743"/>
    </inkml:context>
    <inkml:brush xml:id="br0">
      <inkml:brushProperty name="width" value="0.1" units="cm"/>
      <inkml:brushProperty name="height" value="0.1" units="cm"/>
      <inkml:brushProperty name="color" value="#50E6FF"/>
    </inkml:brush>
  </inkml:definitions>
  <inkml:trace contextRef="#ctx0" brushRef="#br0">1 5024 24575,'30'9'0,"-7"-1"0,17 0 0,0-1 0,0-1 0,1-3 0,-1-1 0,1-2 0,0-2 0,-1-1 0,1-3 0,74-19 0,-88 16 0,1-2 0,-1-1 0,39-24 0,68-56 0,-110 73 0,166-131-1203,315-326-1,128-233-1203,-402 438 2295,400-455-995,39 41-418,171-18 866,-601 531 683,442-237 1,-235 200-25,-286 142-462,3 8-1,315-71 1,-238 91 358,2 11-1,1 10 1,365 19-1,733 150-695,-221 69 791,-30 88 124,-809-204 1399,376 194 0,-108-45 444,-462-220-1401,1-4-1,2-5 1,0-3 0,136 14-1,-218-34-287,0 0 1,0-1-1,-1 0 0,1-1 0,14-2 0,-20 2-225,0 0 0,0 0 0,0 0 0,-1-1 0,1 1 0,0-1 0,0 0 0,-1 0 0,1 0 0,-1 0-1,0 0 1,1 0 0,-1-1 0,0 1 0,0-1 0,-1 1 0,3-5 0,3-5-8,-5 11-21,-1-1 1,0 0-1,1 1 0,-1-1 0,0 0 0,0 0 1,0 0-1,0 1 0,0-1 0,-1 0 0,1 0 1,-1 0-1,1 0 0,-1-1 0,0 1 0,0 0 1,0 0-1,0 0 0,0 0 0,0 0 0,0 0 1,-1 0-1,1 0 0,-1 0 0,1 0 0,-1 0 1,0 0-1,0 0 0,-2-3 0,-6-7-15,-1 0 0,0 0 0,-1 1 0,0 0 0,-22-16 0,-70-40 0,91 60 0,12 7 0,0 0 0,0 0 0,0 0 0,0 0 0,1 0 0,-1 0 0,0 0 0,0 0 0,0 0 0,0 0 0,0 0 0,0 0 0,0-1 0,0 1 0,0 0 0,0 0 0,0 0 0,0 0 0,0 0 0,1 0 0,-1 0 0,0 0 0,0 0 0,0 0 0,0-1 0,0 1 0,0 0 0,0 0 0,0 0 0,0 0 0,0 0 0,0 0 0,0 0 0,0 0 0,0-1 0,0 1 0,0 0 0,-1 0 0,1 0 0,0 0 0,0 0 0,0 0 0,0 0 0,0 0 0,0 0 0,0 0 0,0-1 0,0 1 0,0 0 0,0 0 0,0 0 0,0 0 0,-1 0 0,1 0 0,0 0 0,0 0 0,0 0 0,0 0 0,0 0 0,0 0 0,0 0 0,-1 0 0,16-1 0,22 6 0,0 4 0,-1 3 0,0 0 0,0 2 0,-1 2 0,-1 2 0,-1 0 0,0 3 0,50 40 0,-83-61 0,7 6 0,0 1 0,0-1 0,-1 1 0,10 14 0,-15-20 0,0 0 0,0 1 0,0-1 0,0 1 0,-1-1 0,1 1 0,-1-1 0,1 1 0,-1-1 0,1 1 0,-1-1 0,0 1 0,0-1 0,1 1 0,-1 0 0,-1-1 0,1 1 0,0-1 0,0 1 0,0 0 0,-1-1 0,1 1 0,-1-1 0,1 1 0,-1-1 0,0 1 0,0-1 0,1 0 0,-1 1 0,0-1 0,0 0 0,0 0 0,-1 1 0,1-1 0,0 0 0,0 0 0,-2 1 0,-20 11 0,1-1 0,-2-1 0,1-1 0,-1-2 0,-33 9 0,7-2 0,-655 216-1365,603-199-5461</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6:59.348"/>
    </inkml:context>
    <inkml:brush xml:id="br0">
      <inkml:brushProperty name="width" value="0.05" units="cm"/>
      <inkml:brushProperty name="height" value="0.05" units="cm"/>
      <inkml:brushProperty name="color" value="#E71224"/>
    </inkml:brush>
  </inkml:definitions>
  <inkml:trace contextRef="#ctx0" brushRef="#br0">2834 389 24575,'-119'-50'0,"-93"-35"0,28 26-151,-3 8 0,-267-37-1,214 59-74,-370 3-1,288 46 227,265-12 0,1 2 0,0 3 0,-82 31 0,123-39 33,0 1 0,1 1 0,0 1 0,1 0 0,0 1 0,0 0 0,-20 18 0,26-19 5,1-1 0,0 1 0,0 0 0,0 1 0,1-1-1,1 1 1,-1 0 0,1 0 0,1 1 0,0-1-1,0 1 1,-2 19 0,1 10-19,3 0 0,1 0 0,1 0 0,3 0 0,1 0-1,2 0 1,12 40 0,-8-46-19,2 0 0,0 0 0,3-1 0,0-1 0,2 0 0,1-2 0,2 0 0,1-1 0,0-1 0,45 39 0,-22-26 0,2-3 0,2-1 0,1-3 0,2-2 0,80 35 0,-70-41-2,1-2-1,2-3 1,131 22-1,207-5-596,-203-31 135,-1-10 0,233-34 0,-258 11 440,-2-7 1,285-97 0,-198 26 23,-224 88 0,0-3 0,-1 0 0,-2-3 0,57-49 0,-81 65-1,0-1 0,0 0 0,-1 0 0,0-1 0,-1 0 0,0 0 0,0 0 0,-1-1 0,7-18 0,-11 22 8,1 0 0,-1 0 0,0 0 0,-1-1 0,1 1 0,-1-1-1,-1 1 1,1 0 0,-1-1 0,0 1 0,-1 0 0,1 0-1,-1 0 1,0 0 0,-1 0 0,1 0 0,-6-8 0,-4-4 90,0 1 1,-1 0 0,-1 1-1,0 0 1,-1 1 0,-29-22-1,-3 3 424,-63-34 1,29 24-472,-1 4 0,-2 3 1,-2 5-1,-171-42 1,134 50-57,0 5 1,-1 6 0,-134 3 0,-7 17-1360,212-2-5461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7:01.550"/>
    </inkml:context>
    <inkml:brush xml:id="br0">
      <inkml:brushProperty name="width" value="0.05" units="cm"/>
      <inkml:brushProperty name="height" value="0.05" units="cm"/>
      <inkml:brushProperty name="color" value="#E71224"/>
    </inkml:brush>
  </inkml:definitions>
  <inkml:trace contextRef="#ctx0" brushRef="#br0">0 10553 24575,'0'1'0,"0"1"0,1-1 0,-1 0 0,1 1 0,-1-1 0,1 0 0,-1 1 0,1-1 0,0 0 0,0 0 0,-1 0 0,1 0 0,0 1 0,0-1 0,0 0 0,0-1 0,0 1 0,0 0 0,2 1 0,27 14 0,-23-12 0,31 13 0,0-1 0,1-3 0,0 0 0,1-3 0,1-1 0,-1-3 0,1 0 0,1-3 0,-1-2 0,0-1 0,0-2 0,1-2 0,59-13 0,-49 5 0,-2-3 0,1-1 0,-2-3 0,0-2 0,-1-1 0,-2-3 0,0-2 0,-2-2 0,-1-2 0,49-45 0,-44 29-83,-2-2-1,-3-1 1,-1-3-1,65-109 0,-65 83-145,-3-1-1,-3-2 0,27-99 0,-25 48-229,27-189-1,-16-140 42,-21-412-866,-9 168 368,207-1336-2801,-47 1248 2466,-107 556 1237,128-281 0,-109 323 149,135-211-1,-147 285-29,4 4-1,167-182 0,-155 205 881,4 4-1,3 5 1,5 4 0,3 4-1,156-81 1,-144 98 598,-60 32-684,94-60-1,-148 85-898,1 0 0,-1 0 0,1 0 0,0 1 0,15-4 0,16-5 0,21-16 0,-1-2 0,-2-2 0,80-60 0,151-140 0,-280 224 0,218-199 0,-195 174 0,-1-2 0,-2-2 0,-1-1 0,38-67 0,-58 84 0,-1 0 0,0 0 0,-2 0 0,0-1 0,-2 0 0,0 0 0,-1-26 0,1 10 0,9-45 0,-10 70 0,29-161 0,-26 146 0,-4 23 0,1 0 0,-1 0 0,-1 0 0,1-1 0,-1 1 0,0 0 0,0-1 0,-1-5 0,0 11 0,1-1 0,0 1 0,-1-1 0,1 1 0,0-1 0,-1 1 0,1-1 0,-1 1 0,1 0 0,-1-1 0,1 1 0,-1-1 0,1 1 0,-1 0 0,1 0 0,-1-1 0,0 1 0,1 0 0,-1 0 0,1 0 0,-1 0 0,0 0 0,1 0 0,-1-1 0,1 2 0,-1-1 0,0 0 0,1 0 0,-1 0 0,0 0 0,1 0 0,-1 0 0,1 1 0,-1-1 0,0 0 0,1 0 0,-1 1 0,1-1 0,-1 0 0,1 1 0,-1-1 0,1 1 0,0-1 0,-1 1 0,-26 18 0,15-6 0,0-1 0,1 2 0,0 0 0,1 0 0,-11 21 0,4-7 0,-1-7 0,18-21 0,0 0 0,0 0 0,0 0 0,0 0 0,0 0 0,0 0 0,0 0 0,0 0 0,0 0 0,-1 0 0,1 0 0,0 0 0,0-1 0,0 1 0,0 0 0,0 0 0,0 0 0,0 0 0,0 0 0,0 0 0,0 0 0,0 0 0,0 0 0,0 0 0,0 0 0,0 0 0,0 0 0,0 0 0,0 0 0,0 0 0,0 0 0,0 0 0,0 0 0,0 0 0,-1 0 0,1 0 0,0 0 0,0 0 0,0 0 0,0 0 0,0 0 0,0 0 0,0 0 0,0 0 0,0 0 0,0 0 0,0 0 0,0 0 0,0 0 0,0 0 0,9-14 0,16-23 0,31-60 0,1-1 0,-57 97 0,1 1 0,-1-1 0,0 1 0,0 0 0,1-1 0,-1 1 0,0-1 0,1 1 0,-1 0 0,1-1 0,-1 1 0,0 0 0,1-1 0,-1 1 0,1 0 0,-1 0 0,1-1 0,-1 1 0,0 0 0,1 0 0,-1 0 0,1 0 0,-1 0 0,1-1 0,-1 1 0,1 0 0,-1 0 0,1 0 0,-1 0 0,1 1 0,-1-1 0,2 0 0,13 15 0,7 31 0,-21-43 0,40 99 0,95 209 0,-112-273 120,-8-24-321,-15-14 162,-1 0 0,1 0 0,-1 0 0,1 1 0,-1-1 1,1 0-1,-1 0 0,1 0 0,-1 0 0,1 0 0,-1 0 0,1 0 0,-1 0 0,1-1 0,-1 1 0,0 0 1,1 0-1,-1 0 0,1 0 0,-1-1 0,1 1 0,-1 0 0,1 0 0,-1-1 0,0 1 0,1 0 0,-1-1 1,0 1-1,1 0 0,-1-1 0,0 1 0,1-1 0,4-10-6787</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7:19:34.665"/>
    </inkml:context>
    <inkml:brush xml:id="br0">
      <inkml:brushProperty name="width" value="0.1" units="cm"/>
      <inkml:brushProperty name="height" value="0.1" units="cm"/>
      <inkml:brushProperty name="color" value="#021B2D"/>
    </inkml:brush>
  </inkml:definitions>
  <inkml:trace contextRef="#ctx0" brushRef="#br0">1488 10 24575,'-2'-1'0,"0"-1"0,1 1 0,-1 1 0,0-1 0,0 0 0,0 0 0,0 1 0,1-1 0,-1 1 0,0-1 0,0 1 0,0 0 0,0 0 0,0-1 0,-3 2 0,-33 4 0,37-5 0,-37 9 0,0 2 0,0 1 0,-44 22 0,-109 62 0,117-57 0,2 4 0,2 3 0,2 2 0,2 4 0,-79 79 0,126-111 0,1 1 0,1 0 0,1 1 0,1 1 0,1 0 0,1 2 0,-16 40 0,24-50 0,0 0 0,2 0 0,-1 1 0,2-1 0,0 1 0,1-1 0,1 1 0,0 0 0,1-1 0,1 1 0,0-1 0,1 1 0,1-1 0,9 25 0,9 9 0,48 77 0,-44-84 0,-2 1 0,25 64 0,-46-98 0,0-1 0,-1 0 0,0 1 0,0-1 0,-1 1 0,0 0 0,0 0 0,-2 13 0,0-15 0,0-1 0,-1 1 0,1-1 0,-2 0 0,1 1 0,-1-1 0,0 0 0,0-1 0,0 1 0,-1 0 0,-7 8 0,-104 104 0,21-23 0,56-49 0,21-25 0,-32 32 0,49-53 0,-1 1 0,0 0 0,1 0 0,-1-1 0,0 1 0,0 0 0,0-1 0,1 1 0,-1-1 0,0 1 0,0-1 0,0 1 0,0-1 0,0 0 0,0 1 0,0-1 0,0 0 0,0 0 0,0 0 0,0 1 0,0-1 0,0 0 0,0-1 0,0 1 0,0 0 0,0 0 0,0 0 0,-2-1 0,2 0 0,0 0 0,-1-1 0,1 1 0,0 0 0,0-1 0,0 1 0,0-1 0,0 0 0,0 1 0,0-1 0,1 0 0,-1 1 0,1-1 0,-1-3 0,-2-10 0,1 0 0,-1-30 0,3 39 0,-1-28 0,2 0 0,1 0 0,1 0 0,12-49 0,-37 142-1664,-2 0-1,-64 109 0,12-27-125,75-140 1790,-9 24 0,10-25 0,1-1 0,-1 1 0,0 0 0,0 0 0,0-1 0,1 1 0,-1 0 0,0 0 0,0 0 0,1 0 0,-1-1 0,0 1 0,0 0 0,1 0 0,-1 0 0,0 0 0,0 0 0,1 0 0,-1 0 0,0 0 0,1 0 0,-1 0 0,0 0 0,1 0 0,-1 0 0,0 0 0,0 0 0,1 0 0,-1 0 0,0 0 0,1 0 0,-1 0 0,0 0 0,0 1 0,1-1 0,-1 0 0,0 0 0,0 0 0,1 0 0,-1 1 0,0-1 0,0 0 0,0 0 0,1 1 0,-1-1 0,0 0 0,0 0 0,0 1 0,0-1 0,0 0 0,1 0 0,-1 1 0,0-1 0,0 0 0,0 1 0,0-1 0,0 0 0,0 1 0,0-1 0,0 0 0,0 0 0,0 1 0,0-1 0,0 0 0,0 1 0,0-1 0,-1 0 0,1 0 0,0 1 0,85-48 665,21-10 1947,-20 21 870,-29 15-4822,-26 11-5486</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6-02-16T21:02:38.262"/>
    </inkml:context>
    <inkml:brush xml:id="br0">
      <inkml:brushProperty name="width" value="0.5" units="cm"/>
      <inkml:brushProperty name="height" value="1" units="cm"/>
      <inkml:brushProperty name="color" value="#FFFC00"/>
      <inkml:brushProperty name="tip" value="rectangle"/>
      <inkml:brushProperty name="rasterOp" value="maskPen"/>
      <inkml:brushProperty name="ignorePressure" value="1"/>
    </inkml:brush>
  </inkml:definitions>
  <inkml:trace contextRef="#ctx0" brushRef="#br0">439 282,'4'-2,"-1"0,1 0,0 0,0 1,0-1,0 1,0 0,0 0,0 0,0 1,0-1,1 1,5 1,6-2,421-18,-202 13,-213 5,-9-1,1 2,25 2,-39-2,1 0,-1 0,1 0,-1 0,0 0,1 0,-1 0,1 0,-1 0,0 0,1 0,-1 0,1 1,-1-1,0 0,1 0,-1 0,0 1,1-1,-1 0,0 0,1 1,-1-1,0 0,0 1,1-1,-1 0,0 1,0-1,0 0,1 1,-1-1,0 1,0-1,0 0,0 1,0-1,0 1,0-1,0 1,-13 15,-28 13,40-29,-67 38,-78 29,10-5,22 0,-155 111,-89 99,354-269,0-1,1 1,-1 1,1-1,-1 1,1-1,-3 6,6-9,0 1,-1-1,1 0,0 0,0 1,0-1,0 0,0 0,0 1,0-1,0 0,0 0,0 1,0-1,0 0,0 0,1 1,-1-1,0 0,0 0,0 1,0-1,0 0,0 0,1 0,-1 1,0-1,0 0,0 0,1 0,-1 1,0-1,0 0,0 0,1 0,-1 0,0 0,0 0,1 0,-1 0,1 1,26-1,320-62,-307 54,821-212,-666 165,791-228,-294 83,-615 178,-35 8,0 3,56-8,-84 19,-16 6,-10 3,-1 0,0-1,-1-1,1 0,-18 5,-6 4,-799 332,240-107,-327 196,859-401,-61 46,118-77,0 0,1 1,-1 0,-9 12,15-18,1 1,0-1,-1 1,1-1,0 1,-1-1,1 0,0 1,0-1,0 1,0-1,-1 1,1-1,0 1,0-1,0 1,0-1,0 1,0-1,0 1,0-1,0 1,1-1,-1 1,0-1,0 1,0-1,0 1,1-1,-1 1,1 0,1 0,-1 0,1-1,0 1,0 0,0-1,0 1,0-1,-1 1,1-1,0 0,0 0,0 0,4-1,36-2,57-11,-75 11,1234-293,-620 102,1032-466,-1601 627,275-145,-331 166,-32 14,-241 56,75-14,-83 15,-629 149,24 74,437-91,321-133,-174 117,280-169,-1 0,-1 1,1 0,0 1,1 0,0 1,0 0,1 0,0 1,-8 12,15-21,1 0,-1 0,1 0,-1 0,1 1,-1-1,1 0,0 0,0 0,0 0,0 0,0 1,0-1,0 0,0 0,0 0,0 0,0 0,1 0,-1 1,0-1,1 0,-1 0,1 0,0 0,0 1,1 0,1 0,-1 0,0-1,0 1,1-1,-1 0,1 1,0-1,-1 0,4 1,19 3,0 0,0-1,1-2,26 0,-34-1,231 2,270-32,244-69,479-124,88-12,-798 180,-508 51,-24 3,0 0,0 0,0 0,0 0,0 0,0 0,0 0,0 0,0-1,0 1,0 0,0 0,0 0,0 0,0 0,0 0,0 0,0 0,0 0,0 0,0 0,0-1,0 1,0 0,0 0,0 0,0 0,0 0,0 0,0 0,0 0,0 0,0 0,0 0,0-1,0 1,0 0,0 0,0 0,1 0,-1 0,0 0,0 0,0 0,0 0,0 0,0 0,0 0,0 0,0 0,0 0,0 0,1 0,-1 0,0 0,-38-8,-390-30,-3 34,148 11,1 13,-504 101,724-107,-82 30,139-42,0 0,0 0,0 0,1 1,-1 0,1 0,-6 5,9-8,1 1,-1-1,1 0,0 1,-1-1,1 1,0-1,0 1,-1-1,1 1,0-1,0 1,0-1,0 1,0-1,0 1,0-1,0 1,0 0,0-1,0 1,0-1,0 1,0-1,0 1,0-1,1 2,0-1,0 0,0 1,1-1,-1 0,0 0,1 0,-1 0,1 0,-1 0,1 0,0-1,-1 1,3 0,22 7,0-1,1-1,37 4,-25-5,725 70,5-47,-11-28,-10-54,-731 52,33-4,57-14,-106 20,1-1,0 1,-1 0,1-1,0 0,-1 1,1-1,-1 0,1 0,-1 0,0 0,3-1,-4 1,0 1,0 0,0-1,0 1,0 0,0-1,0 1,0 0,0 0,0-1,0 1,0 0,0-1,0 1,0 0,-1-1,1 1,0 0,0 0,0-1,0 1,-1 0,1 0,0-1,0 1,0 0,-1 0,1-1,0 1,0 0,-1 0,1 0,0 0,0-1,-1 1,0 0,-40-13,-58 0,-1 4,-148 6,-229 20,100-3,-233-6,2-34,586 24,-28-1,1-3,-84-21,131 27,0 0,0-1,0 0,0 1,0-1,0 0,0 0,0 0,1 0,-1 0,0-1,1 1,-1-1,1 1,-1-1,-1-2,3 2,-1 1,1 0,0-1,0 1,0 0,1-1,-1 1,0 0,0-1,1 1,-1 0,1-1,-1 1,1 0,-1 0,1 0,0-1,0 1,-1 0,1 0,0 0,0 0,0 0,0 0,2 0,15-16,2 1,-1 1,2 1,0 1,1 1,0 1,1 1,0 1,24-7,32-4,112-14,-176 31,659-74,-536 63,-112 8,-26 6,0 0,0 0,0-1,0 1,1 0,-1 0,0-1,0 1,0 0,0 0,0-1,0 1,0 0,0 0,0-1,0 1,0 0,0 0,0-1,0 1,0 0,0 0,0 0,0-1,-1 1,1 0,0 0,0-1,0 1,0 0,0 0,-1 0,1 0,0-1,0 1,0 0,-1 0,1 0,0 0,0 0,0-1,-1 1,1 0,0 0,-1 0,-45-19,39 16,-88-27,-167-31,-105 9,-581-14,-7 58,-259 46,114-1,1070-36,0-1,0-2,-46-8,51 5,0 1,-1 1,1 2,-1 0,-48 6,71-4,1 0,-1 0,0 0,1 1,-1-1,1 1,0 0,0-1,-1 1,1 0,0 1,1-1,-1 0,0 0,1 1,-3 3,-21 46,23-48,-10 27,2 0,1 1,1 0,-4 43,5-9,4 78,1-105,-2 0,-2-1,-12 47,0 0,10-20,-1 99,5-58,2-94,0 9,2-21,1 1,-1-1,0 1,0-1,1 1,-1-1,0 1,1-1,-1 1,0-1,1 1,-1-1,1 0,-1 1,1-1,-1 0,1 1,-1-1,1 0,-1 0,1 0,-1 1,1-1,0 0,-1 0,1 0,-1 0,1 0,-1 0,1 0,0 0,-1 0,2 0,170-18,-22 2,992-97,-513 48,-122 15,-4-33,-274 31,619-120,-650 141,245-35,3 31,345 5,-268-6,-289 17,-219 17,0-1,0 0,0-1,-1-1,1 0,25-14,-6 0,46-33,-77 50,-1 1,0-1,1 0,-1 0,0 0,0 0,0 0,0 0,0-1,-1 1,1-1,-1 1,1-1,-1 0,0 1,0-1,0 0,-1 0,1-3,-1 1,0 0,-1 1,0-1,0 1,0 0,0-1,-1 1,0 0,0 0,0 0,-5-7,-13-25,1-1,2 0,-20-66,35 98,1-1,-1 1,0 1,0-1,-1 0,0 0,0 1,0 0,-5-7,4 8,0 1,1 0,-1-1,0 1,0 0,0 1,0-1,-1 1,1 0,0 0,-1 0,-5 0,-211-24,-311 6,207 35,21 0,94-6,-52 0,-820-10,-205 0,773 7,-418 2,350-3,-111 31,691-37,0 1,0 0,0-1,0 1,1 0,-1 0,0 0,1 1,-1-1,1 0,-1 1,1-1,-1 1,1-1,0 1,0-1,-2 4,-17 35,17-34,-16 43,3 0,-17 78,-4 16,-33 141,60-209,4 1,5 104,1-103,1-74,0 0,0 0,0 0,0 0,0 0,1 0,-1 0,1 0,0-1,0 1,0-1,5 5,-2-1,0-1,1 0,-1-1,12 8,-8-8,1 0,0 0,0-1,0 0,0-1,1 0,11 0,79-1,-59-1,2126 4,-493-20,-738 11,-190-6,-487 13,340-4,-376-3,-60-12,-65 15,-72 3,1-1,35-5,-61 4,1 0,-1 0,0 0,0 0,1 0,-1-1,0 1,0-1,-1 0,1 1,0-1,0 0,-1 0,1 0,-1 0,0 0,1 0,-1 0,0-1,0 1,-1 0,2-6,2-6,-1-1,3-23,-5 30,5-79,-4 0,-13-127,0-26,10 156,-20-148,20 228,0 0,0 1,0-1,0 1,0-1,-1 1,1-1,-1 1,0 0,0 0,-1 0,1 0,0 0,-1 1,0-1,-2-2,-4-1,-1 1,1 0,-1 0,-11-4,-8-3,-11-7,-1 1,-85-22,64 29,0 3,-78 0,97 6,-573-8,281 4,212 2,47 2,-357-15,232 6,-37-2,-541-19,532 32,-1269 10,524 33,629-32,356-11,-532 0,517 2,0 0,1 2,-32 8,-14 3,24-3,39-11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15:56:50.150"/>
    </inkml:context>
    <inkml:brush xml:id="br0">
      <inkml:brushProperty name="width" value="0.03528" units="cm"/>
      <inkml:brushProperty name="height" value="0.03528" units="cm"/>
      <inkml:brushProperty name="color" value="#021B2D"/>
      <inkml:brushProperty name="transparency" value="191"/>
    </inkml:brush>
  </inkml:definitions>
  <inkml:trace contextRef="#ctx0" brushRef="#br0">199 1 24575,'-14'0'0,"1"1"0,0 0 0,0 1 0,0 0 0,-16 6 0,23-6 0,0 0 0,1 0 0,-1 1 0,1-1 0,0 1 0,0 1 0,0-1 0,0 1 0,0 0 0,1 0 0,0 0 0,0 0 0,-7 10 0,10-11 0,0-1 0,0 1 0,0-1 0,0 0 0,1 1 0,-1-1 0,1 1 0,0 0 0,0-1 0,-1 1 0,2-1 0,-1 1 0,0-1 0,0 1 0,1 0 0,0-1 0,-1 1 0,1-1 0,0 0 0,0 1 0,0-1 0,1 0 0,-1 0 0,0 1 0,1-1 0,0 0 0,-1 0 0,4 2 0,6 8 0,1-2 0,0 1 0,18 11 0,-24-17 0,113 67 0,-80-52 0,57 43 0,-95-62 0,1 0 0,-1-1 0,0 1 0,1 0 0,-1 0 0,0 0 0,0 1 0,0-1 0,0 0 0,0 0 0,0 1 0,0-1 0,0 0 0,0 1 0,-1-1 0,1 1 0,-1-1 0,1 1 0,-1-1 0,1 1 0,-1-1 0,0 1 0,0-1 0,0 1 0,0 0 0,0-1 0,0 1 0,0-1 0,0 1 0,-1 0 0,0 1 0,-2 2 0,0 0 0,0 0 0,-1 0 0,0-1 0,0 0 0,0 0 0,-6 5 0,8-7 0,-30 26 0,-65 65 0,89-84 0,0 1 0,0 0 0,1 0 0,0 1 0,1 0 0,0 0 0,1 1 0,-5 14 0,9-20 0,0 0 0,1 0 0,0 1 0,0-1 0,0 0 0,1 0 0,0 0 0,0 0 0,0 0 0,1 0 0,4 11 0,-2-9 0,-2 1 0,1-1 0,-1 1 0,-1-1 0,1 13 0,-2-16 0,1 1 0,-1 0 0,0 1 0,0-1 0,-1 0 0,0 1 0,0-1 0,-1 0 0,1 0 0,-5 9 0,6-15 0,-1 1 0,1-1 0,-1 0 0,1 0 0,-1 1 0,1-1 0,-1 0 0,1 0 0,-1 0 0,1 1 0,-1-1 0,0 0 0,1 0 0,-1 0 0,1 0 0,-1 0 0,1 0 0,-1 0 0,0 0 0,1 0 0,-1-1 0,1 1 0,-1 0 0,1 0 0,-1 0 0,1-1 0,-1 1 0,1 0 0,-1-1 0,1 1 0,-1 0 0,1-1 0,0 1 0,-1 0 0,1-1 0,0 1 0,-1-2 0,-20-19 0,17 16 0,1 3-9,-27-31-3378,-52-70-1,75 95 3388,8 18 0,9 18 0,20 44 3392,50 86 0,-79-156-3392,0 0 0,1 0 0,-1 0 0,1 0 0,-1 0 0,1 0 0,0 0 0,0-1 0,0 1 0,0-1 0,0 1 0,0-1 0,0 0 0,0 0 0,1 0 0,-1 0 0,0 0 0,1-1 0,-1 1 0,0-1 0,1 1 0,-1-1 0,1 0 0,-1 0 0,1 0 0,-1 0 0,1 0 0,-1-1 0,1 1 0,-1-1 0,0 0 0,1 1 0,-1-1 0,0 0 0,0 0 0,1-1 0,2-1 0,1-1 0,-1 1 0,1-1 0,-1 0 0,0-1 0,0 1 0,0-1 0,-1 0 0,1 0 0,-1-1 0,0 1 0,-1-1 0,6-11 0,-4 1-127,-1 0 0,-1 0 0,2-29 0,-4 31-730,1-8-5969</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1:30.452"/>
    </inkml:context>
    <inkml:brush xml:id="br0">
      <inkml:brushProperty name="width" value="0.1" units="cm"/>
      <inkml:brushProperty name="height" value="0.1" units="cm"/>
      <inkml:brushProperty name="color" value="#021B2D"/>
      <inkml:brushProperty name="transparency" value="229"/>
    </inkml:brush>
  </inkml:definitions>
  <inkml:trace contextRef="#ctx0" brushRef="#br0">1272 0 24575,'-8'1'0,"-1"0"0,0 0 0,1 0 0,-1 1 0,1 0 0,-1 1 0,-11 5 0,-55 33 0,47-24 0,-36 20 0,2 3 0,1 2 0,-90 84 0,123-99 0,2 1 0,1 1 0,1 1 0,1 2 0,2 0 0,2 1 0,1 0 0,-27 70 0,39-81 0,0 0 0,2 1 0,0 0 0,2 0 0,0 0 0,2 0 0,0 0 0,2 0 0,0 1 0,8 29 0,10 22 0,49 125 0,-44-135 0,7 21 0,101 292 0,-110-297 0,-3 1 0,17 148 0,-35-203 0,-2-1 0,0 1 0,-2-1 0,-1 1 0,-1-1 0,-1 0 0,-14 42 0,5-33 0,-1-1 0,-1 0 0,-2-1 0,-41 56 0,-20 17 0,-153 156 0,161-195 0,-2-2 0,-158 106 0,228-169 0,-16 9 0,19-11 0,-1 0 0,1 0 0,0 0 0,0 0 0,0 1 0,-1-1 0,1 0 0,0 0 0,0 0 0,0 0 0,-1 0 0,1 0 0,0 0 0,0 0 0,-1 0 0,1 0 0,0 0 0,0 0 0,-1 0 0,1 0 0,0 0 0,0 0 0,0 0 0,-1 0 0,1 0 0,0 0 0,0 0 0,0 0 0,-1 0 0,1-1 0,0 1 0,0 0 0,0 0 0,-1 0 0,1 0 0,0 0 0,0-1 0,0 1 0,0 0 0,-1 0 0,1 0 0,0-1 0,0 1 0,0 0 0,0 0 0,0 0 0,0-1 0,0 1 0,0 0 0,0 0 0,0-1 0,0 1 0,0 0 0,0 0 0,0 0 0,0-1 0,0 1 0,0 0 0,0 0 0,0-1 0,0 1 0,0 0 0,0 0 0,0 0 0,0-1 0,0 1 0,1 0 0,-1-1 0,7-18 0,1 0 0,0 1 0,16-24 0,-5 9 0,-16 27 0,1-3 0,0 1 0,1 1 0,0-1 0,8-8 0,-13 16 0,0 0 0,0 0 0,0-1 0,0 1 0,0 0 0,0 0 0,0 0 0,0 0 0,0 0 0,0-1 0,0 1 0,0 0 0,1 0 0,-1 0 0,0 0 0,0 0 0,0 0 0,0 0 0,0 0 0,0-1 0,1 1 0,-1 0 0,0 0 0,0 0 0,0 0 0,0 0 0,1 0 0,-1 0 0,0 0 0,0 0 0,0 0 0,0 0 0,0 0 0,1 0 0,-1 0 0,0 0 0,0 0 0,0 0 0,0 0 0,1 0 0,-1 1 0,0-1 0,0 0 0,0 0 0,0 0 0,0 0 0,0 0 0,1 0 0,-1 11 0,-4 12 0,-4-4 0,0-1 0,-1 0 0,-1-1 0,-18 25 0,-7 12 0,35-53 0,0-1 0,-1 1 0,1-1 0,0 1 0,0-1 0,0 1 0,-1-1 0,1 1 0,0-1 0,0 1 0,0-1 0,0 1 0,0-1 0,0 1 0,0-1 0,0 1 0,0-1 0,1 1 0,-1-1 0,0 1 0,0-1 0,0 1 0,0-1 0,1 1 0,-1-1 0,0 1 0,1-1 0,-1 1 0,0-1 0,1 0 0,-1 1 0,0-1 0,1 0 0,-1 1 0,1-1 0,-1 0 0,1 1 0,-1-1 0,1 0 0,-1 0 0,1 0 0,-1 1 0,1-1 0,-1 0 0,1 0 0,0 0 0,32 5 0,-26-4 0,359 7 0,-279-9 0,-78 0 87,-17-2-1539</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8:20.202"/>
    </inkml:context>
    <inkml:brush xml:id="br0">
      <inkml:brushProperty name="width" value="0.1" units="cm"/>
      <inkml:brushProperty name="height" value="0.1" units="cm"/>
      <inkml:brushProperty name="color" value="#D83B01"/>
      <inkml:brushProperty name="transparency" value="76"/>
    </inkml:brush>
  </inkml:definitions>
  <inkml:trace contextRef="#ctx0" brushRef="#br0">6015 31 16460,'-6014'0'0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8:21.643"/>
    </inkml:context>
    <inkml:brush xml:id="br0">
      <inkml:brushProperty name="width" value="0.1" units="cm"/>
      <inkml:brushProperty name="height" value="0.1" units="cm"/>
      <inkml:brushProperty name="color" value="#D83B01"/>
      <inkml:brushProperty name="transparency" value="76"/>
    </inkml:brush>
  </inkml:definitions>
  <inkml:trace contextRef="#ctx0" brushRef="#br0">0 1 24575,'6'6'0,"10"9"0,9 14 0,5 7 0,4 7 0,0 1 0,-5-5 0,-5-7 0,-5-9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6T20:58:22.776"/>
    </inkml:context>
    <inkml:brush xml:id="br0">
      <inkml:brushProperty name="width" value="0.1" units="cm"/>
      <inkml:brushProperty name="height" value="0.1" units="cm"/>
      <inkml:brushProperty name="color" value="#D83B01"/>
      <inkml:brushProperty name="transparency" value="76"/>
    </inkml:brush>
  </inkml:definitions>
  <inkml:trace contextRef="#ctx0" brushRef="#br0">0 203 24575,'23'-21'32,"1"1"0,1 1-1,44-26 1,-41 27-529,0 0-1,48-43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2/16/2026</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88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56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08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5EC8E-02AE-B180-FAEB-117D42CC4B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ACE87-981A-1A34-A0C9-E38478014E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FDE3D-CBD0-D8BC-B095-EA86810CAD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B2A531-A547-6788-5646-41A3229BEE4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942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A10255-CE9C-B3C4-3A3B-01E8990065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8D4D7A-4B1E-9EF0-3BD5-E055B948A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284E88-3F94-5D76-C392-860B1742A1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909E89-EFD6-8D21-7B87-EA867B4527B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0731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6D5FD-05A6-6FCD-01A9-763A735068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591D-77E1-4238-A11B-BBBE6926D3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523427-3C17-D96C-1721-E7F1A494A2A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32B730-901B-FFAB-8BB3-C20A9E632E5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4735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623539-6AE9-7D8A-9744-983808632C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F12606-D5BE-F0A6-FF71-DBAF5349E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EBB16-5E3E-974C-4EB7-5EE88F16A1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D85B36C-9E7F-0B19-97B3-9EFD26075E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41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82672-B4C3-73F3-C1C6-9A8345E361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5EFFB6-3E8E-AEC7-5111-5351302B6A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1A0B-8A4A-BDBE-CA66-E2CADC61780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3D913D4-7715-8C1B-6CDD-A2FA7CC8B66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02262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29E33-4407-4620-23C4-2C2C14E517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3938D-1955-B9E0-5325-E0CE513E60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88E8F0-2E39-0E0B-943A-E56F09DD8D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05754B-C854-C1F7-2DA9-C716C27556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765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05C5-E6EA-620E-4839-B4E0C85447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4D907-2F38-3CC4-91E9-34914EF4E3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67A12D-E555-AB4D-E724-4B992E14939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F56D5CF-8626-8596-DE6C-6511C34A6BD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8561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8572C-7821-330D-7A61-BB4BFF4019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C9F07-96B1-638A-A989-14A511FAC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FB49F5-959B-7240-9CBA-B2721A5A3C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E72B119-C894-0124-E1C3-2048A7B7208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43263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7B64E-D1CA-BEA8-11ED-D4CA75DD0D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ECC799-9D3D-CA47-E13C-FA27CC5E4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BFAE50-F0B7-6DA8-9F95-0160689D7B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F1DC680-EA6B-753D-9A95-7534BD5B6F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8914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F1EC17-2215-58CB-7563-7E9D48A02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366993-D62A-2421-1908-EDADE8B2E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4149F9-31CD-9278-19BC-F856B39FB5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C0AA96-1389-D9CC-E4C3-5DA8ACAC7AB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38300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67EFE-A26C-D172-9DF8-D50E227FB1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D27DE3-C924-8372-79D5-5F81B6861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5F7522-5DEC-540A-DD28-93A3ED79B28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0401D5-A9ED-A7DE-03D6-7CE126596D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287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6E989-3C98-2353-446B-A753C1D5AD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D8FDAE-95CB-3A85-3BB6-748954E71B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92F8A6-D100-9B7C-5026-4940A25FE6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F1F7E1-91D2-50EB-702A-10CF643318B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1804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D63066-35B3-68FE-6316-5D6EE6EF0B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D28841-CA81-EFB1-DD9B-2A571261C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9ED71C-70D3-5CC2-F2F4-68FE209FB4D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5330B8-E162-7E35-C865-04B7B4DEA2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6269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BC0D4-E8FE-DB20-4224-AB32D4CC0A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CB0BA1-A92C-082F-119B-7BB22B3C0E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940D5B-60BB-F39E-2218-D58426AABB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E8E7B0-6A1E-9A69-332A-02622A71067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754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6.svg"/><Relationship Id="rId18" Type="http://schemas.openxmlformats.org/officeDocument/2006/relationships/image" Target="../media/image80.png"/><Relationship Id="rId26" Type="http://schemas.openxmlformats.org/officeDocument/2006/relationships/image" Target="../media/image88.jpeg"/><Relationship Id="rId3" Type="http://schemas.openxmlformats.org/officeDocument/2006/relationships/image" Target="../media/image61.png"/><Relationship Id="rId21" Type="http://schemas.openxmlformats.org/officeDocument/2006/relationships/image" Target="../media/image83.svg"/><Relationship Id="rId7" Type="http://schemas.openxmlformats.org/officeDocument/2006/relationships/image" Target="../media/image63.png"/><Relationship Id="rId12" Type="http://schemas.openxmlformats.org/officeDocument/2006/relationships/image" Target="../media/image75.png"/><Relationship Id="rId17" Type="http://schemas.openxmlformats.org/officeDocument/2006/relationships/image" Target="../media/image79.svg"/><Relationship Id="rId25" Type="http://schemas.openxmlformats.org/officeDocument/2006/relationships/image" Target="../media/image87.png"/><Relationship Id="rId2" Type="http://schemas.openxmlformats.org/officeDocument/2006/relationships/notesSlide" Target="../notesSlides/notesSlide1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27.xml"/><Relationship Id="rId6" Type="http://schemas.openxmlformats.org/officeDocument/2006/relationships/image" Target="../media/image68.svg"/><Relationship Id="rId11" Type="http://schemas.openxmlformats.org/officeDocument/2006/relationships/image" Target="../media/image74.png"/><Relationship Id="rId24" Type="http://schemas.openxmlformats.org/officeDocument/2006/relationships/image" Target="../media/image86.svg"/><Relationship Id="rId5" Type="http://schemas.openxmlformats.org/officeDocument/2006/relationships/image" Target="../media/image67.png"/><Relationship Id="rId15" Type="http://schemas.openxmlformats.org/officeDocument/2006/relationships/image" Target="../media/image77.sv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svg"/><Relationship Id="rId31" Type="http://schemas.openxmlformats.org/officeDocument/2006/relationships/image" Target="../media/image93.png"/><Relationship Id="rId4" Type="http://schemas.openxmlformats.org/officeDocument/2006/relationships/image" Target="../media/image62.svg"/><Relationship Id="rId9" Type="http://schemas.openxmlformats.org/officeDocument/2006/relationships/image" Target="../media/image72.png"/><Relationship Id="rId14" Type="http://schemas.openxmlformats.org/officeDocument/2006/relationships/image" Target="../media/image30.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sv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95.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7.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7.xml"/><Relationship Id="rId5" Type="http://schemas.openxmlformats.org/officeDocument/2006/relationships/image" Target="../media/image123.png"/><Relationship Id="rId4" Type="http://schemas.openxmlformats.org/officeDocument/2006/relationships/image" Target="../media/image1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127.xml"/><Relationship Id="rId4" Type="http://schemas.openxmlformats.org/officeDocument/2006/relationships/image" Target="../media/image121.svg"/></Relationships>
</file>

<file path=ppt/slides/_rels/slide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39.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5" Type="http://schemas.openxmlformats.org/officeDocument/2006/relationships/image" Target="../media/image145.svg"/><Relationship Id="rId2" Type="http://schemas.openxmlformats.org/officeDocument/2006/relationships/notesSlide" Target="../notesSlides/notesSlide21.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67.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40.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4.xml.rels><?xml version="1.0" encoding="UTF-8" standalone="yes"?>
<Relationships xmlns="http://schemas.openxmlformats.org/package/2006/relationships"><Relationship Id="rId13" Type="http://schemas.openxmlformats.org/officeDocument/2006/relationships/image" Target="../media/image132.svg"/><Relationship Id="rId18" Type="http://schemas.openxmlformats.org/officeDocument/2006/relationships/image" Target="../media/image157.png"/><Relationship Id="rId26" Type="http://schemas.openxmlformats.org/officeDocument/2006/relationships/image" Target="../media/image163.png"/><Relationship Id="rId3" Type="http://schemas.openxmlformats.org/officeDocument/2006/relationships/image" Target="../media/image146.png"/><Relationship Id="rId21" Type="http://schemas.openxmlformats.org/officeDocument/2006/relationships/image" Target="../media/image160.png"/><Relationship Id="rId34" Type="http://schemas.openxmlformats.org/officeDocument/2006/relationships/image" Target="../media/image171.png"/><Relationship Id="rId7" Type="http://schemas.openxmlformats.org/officeDocument/2006/relationships/image" Target="../media/image150.png"/><Relationship Id="rId12" Type="http://schemas.openxmlformats.org/officeDocument/2006/relationships/image" Target="../media/image131.png"/><Relationship Id="rId17" Type="http://schemas.openxmlformats.org/officeDocument/2006/relationships/image" Target="../media/image121.svg"/><Relationship Id="rId25" Type="http://schemas.openxmlformats.org/officeDocument/2006/relationships/image" Target="../media/image162.svg"/><Relationship Id="rId33" Type="http://schemas.openxmlformats.org/officeDocument/2006/relationships/image" Target="../media/image170.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59.svg"/><Relationship Id="rId29" Type="http://schemas.openxmlformats.org/officeDocument/2006/relationships/image" Target="../media/image166.sv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4.svg"/><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image" Target="../media/image148.png"/><Relationship Id="rId15" Type="http://schemas.openxmlformats.org/officeDocument/2006/relationships/image" Target="../media/image156.svg"/><Relationship Id="rId23" Type="http://schemas.openxmlformats.org/officeDocument/2006/relationships/image" Target="../media/image145.svg"/><Relationship Id="rId28" Type="http://schemas.openxmlformats.org/officeDocument/2006/relationships/image" Target="../media/image165.png"/><Relationship Id="rId10" Type="http://schemas.openxmlformats.org/officeDocument/2006/relationships/image" Target="../media/image153.png"/><Relationship Id="rId19" Type="http://schemas.openxmlformats.org/officeDocument/2006/relationships/image" Target="../media/image158.png"/><Relationship Id="rId31" Type="http://schemas.openxmlformats.org/officeDocument/2006/relationships/image" Target="../media/image168.svg"/><Relationship Id="rId4" Type="http://schemas.openxmlformats.org/officeDocument/2006/relationships/image" Target="../media/image147.svg"/><Relationship Id="rId9" Type="http://schemas.openxmlformats.org/officeDocument/2006/relationships/image" Target="../media/image152.emf"/><Relationship Id="rId14" Type="http://schemas.openxmlformats.org/officeDocument/2006/relationships/image" Target="../media/image155.png"/><Relationship Id="rId22" Type="http://schemas.openxmlformats.org/officeDocument/2006/relationships/image" Target="../media/image144.pn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svg"/><Relationship Id="rId8" Type="http://schemas.openxmlformats.org/officeDocument/2006/relationships/image" Target="../media/image151.svg"/></Relationships>
</file>

<file path=ppt/slides/_rels/slide3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61.png"/><Relationship Id="rId18" Type="http://schemas.openxmlformats.org/officeDocument/2006/relationships/image" Target="../media/image185.png"/><Relationship Id="rId3" Type="http://schemas.openxmlformats.org/officeDocument/2006/relationships/image" Target="../media/image174.png"/><Relationship Id="rId7" Type="http://schemas.openxmlformats.org/officeDocument/2006/relationships/image" Target="../media/image176.svg"/><Relationship Id="rId12" Type="http://schemas.openxmlformats.org/officeDocument/2006/relationships/image" Target="../media/image181.svg"/><Relationship Id="rId17" Type="http://schemas.openxmlformats.org/officeDocument/2006/relationships/image" Target="../media/image184.svg"/><Relationship Id="rId2" Type="http://schemas.openxmlformats.org/officeDocument/2006/relationships/notesSlide" Target="../notesSlides/notesSlide23.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slideLayout" Target="../slideLayouts/slideLayout1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45.svg"/><Relationship Id="rId15" Type="http://schemas.openxmlformats.org/officeDocument/2006/relationships/image" Target="../media/image182.png"/><Relationship Id="rId10" Type="http://schemas.openxmlformats.org/officeDocument/2006/relationships/image" Target="../media/image179.png"/><Relationship Id="rId19" Type="http://schemas.openxmlformats.org/officeDocument/2006/relationships/image" Target="../media/image186.png"/><Relationship Id="rId4" Type="http://schemas.openxmlformats.org/officeDocument/2006/relationships/image" Target="../media/image144.png"/><Relationship Id="rId9" Type="http://schemas.openxmlformats.org/officeDocument/2006/relationships/image" Target="../media/image178.svg"/><Relationship Id="rId14" Type="http://schemas.openxmlformats.org/officeDocument/2006/relationships/image" Target="../media/image162.svg"/></Relationships>
</file>

<file path=ppt/slides/_rels/slide37.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82.png"/><Relationship Id="rId18" Type="http://schemas.openxmlformats.org/officeDocument/2006/relationships/image" Target="../media/image190.png"/><Relationship Id="rId3" Type="http://schemas.openxmlformats.org/officeDocument/2006/relationships/image" Target="../media/image187.png"/><Relationship Id="rId7" Type="http://schemas.openxmlformats.org/officeDocument/2006/relationships/image" Target="../media/image175.png"/><Relationship Id="rId12" Type="http://schemas.openxmlformats.org/officeDocument/2006/relationships/image" Target="../media/image162.svg"/><Relationship Id="rId17" Type="http://schemas.openxmlformats.org/officeDocument/2006/relationships/image" Target="../media/image189.png"/><Relationship Id="rId2" Type="http://schemas.openxmlformats.org/officeDocument/2006/relationships/notesSlide" Target="../notesSlides/notesSlide24.xml"/><Relationship Id="rId16" Type="http://schemas.openxmlformats.org/officeDocument/2006/relationships/image" Target="../media/image188.png"/><Relationship Id="rId20" Type="http://schemas.openxmlformats.org/officeDocument/2006/relationships/image" Target="../media/image159.svg"/><Relationship Id="rId1" Type="http://schemas.openxmlformats.org/officeDocument/2006/relationships/slideLayout" Target="../slideLayouts/slideLayout12.xml"/><Relationship Id="rId6" Type="http://schemas.openxmlformats.org/officeDocument/2006/relationships/image" Target="../media/image145.svg"/><Relationship Id="rId11" Type="http://schemas.openxmlformats.org/officeDocument/2006/relationships/image" Target="../media/image161.png"/><Relationship Id="rId5" Type="http://schemas.openxmlformats.org/officeDocument/2006/relationships/image" Target="../media/image144.png"/><Relationship Id="rId15" Type="http://schemas.openxmlformats.org/officeDocument/2006/relationships/image" Target="../media/image184.svg"/><Relationship Id="rId10" Type="http://schemas.openxmlformats.org/officeDocument/2006/relationships/image" Target="../media/image178.svg"/><Relationship Id="rId19" Type="http://schemas.openxmlformats.org/officeDocument/2006/relationships/image" Target="../media/image158.png"/><Relationship Id="rId4" Type="http://schemas.openxmlformats.org/officeDocument/2006/relationships/image" Target="../media/image174.png"/><Relationship Id="rId9" Type="http://schemas.openxmlformats.org/officeDocument/2006/relationships/image" Target="../media/image177.png"/><Relationship Id="rId14" Type="http://schemas.openxmlformats.org/officeDocument/2006/relationships/image" Target="../media/image183.png"/></Relationships>
</file>

<file path=ppt/slides/_rels/slide38.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92.png"/><Relationship Id="rId7" Type="http://schemas.openxmlformats.org/officeDocument/2006/relationships/image" Target="../media/image158.png"/><Relationship Id="rId2" Type="http://schemas.openxmlformats.org/officeDocument/2006/relationships/image" Target="../media/image191.png"/><Relationship Id="rId1" Type="http://schemas.openxmlformats.org/officeDocument/2006/relationships/slideLayout" Target="../slideLayouts/slideLayout127.xml"/><Relationship Id="rId6" Type="http://schemas.openxmlformats.org/officeDocument/2006/relationships/image" Target="../media/image188.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0.png"/></Relationships>
</file>

<file path=ppt/slides/_rels/slide39.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203.svg"/><Relationship Id="rId18" Type="http://schemas.openxmlformats.org/officeDocument/2006/relationships/image" Target="../media/image208.png"/><Relationship Id="rId3" Type="http://schemas.openxmlformats.org/officeDocument/2006/relationships/image" Target="../media/image195.png"/><Relationship Id="rId21" Type="http://schemas.openxmlformats.org/officeDocument/2006/relationships/image" Target="../media/image211.png"/><Relationship Id="rId7" Type="http://schemas.openxmlformats.org/officeDocument/2006/relationships/image" Target="../media/image153.png"/><Relationship Id="rId12" Type="http://schemas.openxmlformats.org/officeDocument/2006/relationships/image" Target="../media/image202.png"/><Relationship Id="rId17" Type="http://schemas.openxmlformats.org/officeDocument/2006/relationships/image" Target="../media/image207.svg"/><Relationship Id="rId25" Type="http://schemas.openxmlformats.org/officeDocument/2006/relationships/image" Target="../media/image215.png"/><Relationship Id="rId2" Type="http://schemas.openxmlformats.org/officeDocument/2006/relationships/notesSlide" Target="../notesSlides/notesSlide25.xml"/><Relationship Id="rId16" Type="http://schemas.openxmlformats.org/officeDocument/2006/relationships/image" Target="../media/image206.png"/><Relationship Id="rId20" Type="http://schemas.openxmlformats.org/officeDocument/2006/relationships/image" Target="../media/image210.png"/><Relationship Id="rId1" Type="http://schemas.openxmlformats.org/officeDocument/2006/relationships/slideLayout" Target="../slideLayouts/slideLayout12.xml"/><Relationship Id="rId6" Type="http://schemas.openxmlformats.org/officeDocument/2006/relationships/image" Target="../media/image198.svg"/><Relationship Id="rId11" Type="http://schemas.openxmlformats.org/officeDocument/2006/relationships/image" Target="../media/image201.svg"/><Relationship Id="rId24" Type="http://schemas.openxmlformats.org/officeDocument/2006/relationships/image" Target="../media/image214.png"/><Relationship Id="rId5" Type="http://schemas.openxmlformats.org/officeDocument/2006/relationships/image" Target="../media/image197.png"/><Relationship Id="rId15" Type="http://schemas.openxmlformats.org/officeDocument/2006/relationships/image" Target="../media/image205.svg"/><Relationship Id="rId23" Type="http://schemas.openxmlformats.org/officeDocument/2006/relationships/image" Target="../media/image213.png"/><Relationship Id="rId10" Type="http://schemas.openxmlformats.org/officeDocument/2006/relationships/image" Target="../media/image200.png"/><Relationship Id="rId19" Type="http://schemas.openxmlformats.org/officeDocument/2006/relationships/image" Target="../media/image209.svg"/><Relationship Id="rId4" Type="http://schemas.openxmlformats.org/officeDocument/2006/relationships/image" Target="../media/image196.svg"/><Relationship Id="rId9" Type="http://schemas.openxmlformats.org/officeDocument/2006/relationships/image" Target="../media/image199.png"/><Relationship Id="rId14" Type="http://schemas.openxmlformats.org/officeDocument/2006/relationships/image" Target="../media/image204.png"/><Relationship Id="rId22" Type="http://schemas.openxmlformats.org/officeDocument/2006/relationships/image" Target="../media/image212.sv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3" Type="http://schemas.openxmlformats.org/officeDocument/2006/relationships/image" Target="../media/image224.png"/><Relationship Id="rId18" Type="http://schemas.openxmlformats.org/officeDocument/2006/relationships/image" Target="../media/image229.png"/><Relationship Id="rId26" Type="http://schemas.openxmlformats.org/officeDocument/2006/relationships/image" Target="../media/image237.svg"/><Relationship Id="rId39" Type="http://schemas.openxmlformats.org/officeDocument/2006/relationships/image" Target="../media/image250.png"/><Relationship Id="rId21" Type="http://schemas.openxmlformats.org/officeDocument/2006/relationships/image" Target="../media/image232.svg"/><Relationship Id="rId34" Type="http://schemas.openxmlformats.org/officeDocument/2006/relationships/image" Target="../media/image245.svg"/><Relationship Id="rId7" Type="http://schemas.openxmlformats.org/officeDocument/2006/relationships/image" Target="../media/image220.png"/><Relationship Id="rId2" Type="http://schemas.openxmlformats.org/officeDocument/2006/relationships/notesSlide" Target="../notesSlides/notesSlide26.xml"/><Relationship Id="rId16" Type="http://schemas.openxmlformats.org/officeDocument/2006/relationships/image" Target="../media/image227.png"/><Relationship Id="rId20" Type="http://schemas.openxmlformats.org/officeDocument/2006/relationships/image" Target="../media/image231.png"/><Relationship Id="rId29" Type="http://schemas.openxmlformats.org/officeDocument/2006/relationships/image" Target="../media/image240.png"/><Relationship Id="rId41" Type="http://schemas.openxmlformats.org/officeDocument/2006/relationships/image" Target="../media/image252.svg"/><Relationship Id="rId1" Type="http://schemas.openxmlformats.org/officeDocument/2006/relationships/slideLayout" Target="../slideLayouts/slideLayout12.xml"/><Relationship Id="rId6" Type="http://schemas.openxmlformats.org/officeDocument/2006/relationships/image" Target="../media/image219.png"/><Relationship Id="rId11" Type="http://schemas.openxmlformats.org/officeDocument/2006/relationships/image" Target="../media/image222.png"/><Relationship Id="rId24" Type="http://schemas.openxmlformats.org/officeDocument/2006/relationships/image" Target="../media/image235.png"/><Relationship Id="rId32" Type="http://schemas.openxmlformats.org/officeDocument/2006/relationships/image" Target="../media/image243.png"/><Relationship Id="rId37" Type="http://schemas.openxmlformats.org/officeDocument/2006/relationships/image" Target="../media/image248.png"/><Relationship Id="rId40" Type="http://schemas.openxmlformats.org/officeDocument/2006/relationships/image" Target="../media/image251.png"/><Relationship Id="rId5" Type="http://schemas.openxmlformats.org/officeDocument/2006/relationships/image" Target="../media/image218.svg"/><Relationship Id="rId15" Type="http://schemas.openxmlformats.org/officeDocument/2006/relationships/image" Target="../media/image226.png"/><Relationship Id="rId23" Type="http://schemas.openxmlformats.org/officeDocument/2006/relationships/image" Target="../media/image234.svg"/><Relationship Id="rId28" Type="http://schemas.openxmlformats.org/officeDocument/2006/relationships/image" Target="../media/image239.svg"/><Relationship Id="rId36" Type="http://schemas.openxmlformats.org/officeDocument/2006/relationships/image" Target="../media/image247.svg"/><Relationship Id="rId10" Type="http://schemas.openxmlformats.org/officeDocument/2006/relationships/image" Target="../media/image27.svg"/><Relationship Id="rId19" Type="http://schemas.openxmlformats.org/officeDocument/2006/relationships/image" Target="../media/image230.svg"/><Relationship Id="rId31" Type="http://schemas.openxmlformats.org/officeDocument/2006/relationships/image" Target="../media/image242.png"/><Relationship Id="rId4" Type="http://schemas.openxmlformats.org/officeDocument/2006/relationships/image" Target="../media/image217.png"/><Relationship Id="rId9" Type="http://schemas.openxmlformats.org/officeDocument/2006/relationships/image" Target="../media/image26.png"/><Relationship Id="rId14" Type="http://schemas.openxmlformats.org/officeDocument/2006/relationships/image" Target="../media/image225.svg"/><Relationship Id="rId22" Type="http://schemas.openxmlformats.org/officeDocument/2006/relationships/image" Target="../media/image233.png"/><Relationship Id="rId27" Type="http://schemas.openxmlformats.org/officeDocument/2006/relationships/image" Target="../media/image238.png"/><Relationship Id="rId30" Type="http://schemas.openxmlformats.org/officeDocument/2006/relationships/image" Target="../media/image241.svg"/><Relationship Id="rId35" Type="http://schemas.openxmlformats.org/officeDocument/2006/relationships/image" Target="../media/image246.png"/><Relationship Id="rId8" Type="http://schemas.openxmlformats.org/officeDocument/2006/relationships/image" Target="../media/image221.png"/><Relationship Id="rId3" Type="http://schemas.openxmlformats.org/officeDocument/2006/relationships/image" Target="../media/image216.png"/><Relationship Id="rId12" Type="http://schemas.openxmlformats.org/officeDocument/2006/relationships/image" Target="../media/image223.svg"/><Relationship Id="rId17" Type="http://schemas.openxmlformats.org/officeDocument/2006/relationships/image" Target="../media/image228.svg"/><Relationship Id="rId25" Type="http://schemas.openxmlformats.org/officeDocument/2006/relationships/image" Target="../media/image236.png"/><Relationship Id="rId33" Type="http://schemas.openxmlformats.org/officeDocument/2006/relationships/image" Target="../media/image244.png"/><Relationship Id="rId38" Type="http://schemas.openxmlformats.org/officeDocument/2006/relationships/image" Target="../media/image249.svg"/></Relationships>
</file>

<file path=ppt/slides/_rels/slide41.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2.png"/><Relationship Id="rId18" Type="http://schemas.openxmlformats.org/officeDocument/2006/relationships/image" Target="../media/image210.png"/><Relationship Id="rId3" Type="http://schemas.openxmlformats.org/officeDocument/2006/relationships/image" Target="../media/image253.png"/><Relationship Id="rId21" Type="http://schemas.openxmlformats.org/officeDocument/2006/relationships/image" Target="../media/image247.svg"/><Relationship Id="rId7" Type="http://schemas.openxmlformats.org/officeDocument/2006/relationships/image" Target="../media/image257.png"/><Relationship Id="rId12" Type="http://schemas.openxmlformats.org/officeDocument/2006/relationships/image" Target="../media/image261.png"/><Relationship Id="rId17" Type="http://schemas.openxmlformats.org/officeDocument/2006/relationships/image" Target="../media/image266.svg"/><Relationship Id="rId2" Type="http://schemas.openxmlformats.org/officeDocument/2006/relationships/notesSlide" Target="../notesSlides/notesSlide27.xml"/><Relationship Id="rId16" Type="http://schemas.openxmlformats.org/officeDocument/2006/relationships/image" Target="../media/image265.png"/><Relationship Id="rId20" Type="http://schemas.openxmlformats.org/officeDocument/2006/relationships/image" Target="../media/image246.png"/><Relationship Id="rId1" Type="http://schemas.openxmlformats.org/officeDocument/2006/relationships/slideLayout" Target="../slideLayouts/slideLayout12.xml"/><Relationship Id="rId6" Type="http://schemas.openxmlformats.org/officeDocument/2006/relationships/image" Target="../media/image256.png"/><Relationship Id="rId11" Type="http://schemas.openxmlformats.org/officeDocument/2006/relationships/image" Target="../media/image260.png"/><Relationship Id="rId5" Type="http://schemas.openxmlformats.org/officeDocument/2006/relationships/image" Target="../media/image255.svg"/><Relationship Id="rId15" Type="http://schemas.openxmlformats.org/officeDocument/2006/relationships/image" Target="../media/image264.png"/><Relationship Id="rId10" Type="http://schemas.openxmlformats.org/officeDocument/2006/relationships/image" Target="../media/image219.png"/><Relationship Id="rId19" Type="http://schemas.openxmlformats.org/officeDocument/2006/relationships/image" Target="../media/image72.png"/><Relationship Id="rId4" Type="http://schemas.openxmlformats.org/officeDocument/2006/relationships/image" Target="../media/image254.png"/><Relationship Id="rId9" Type="http://schemas.openxmlformats.org/officeDocument/2006/relationships/image" Target="../media/image259.svg"/><Relationship Id="rId14" Type="http://schemas.openxmlformats.org/officeDocument/2006/relationships/image" Target="../media/image263.svg"/></Relationships>
</file>

<file path=ppt/slides/_rels/slide42.xml.rels><?xml version="1.0" encoding="UTF-8" standalone="yes"?>
<Relationships xmlns="http://schemas.openxmlformats.org/package/2006/relationships"><Relationship Id="rId8" Type="http://schemas.openxmlformats.org/officeDocument/2006/relationships/image" Target="../media/image258.png"/><Relationship Id="rId13" Type="http://schemas.openxmlformats.org/officeDocument/2006/relationships/image" Target="../media/image262.png"/><Relationship Id="rId18" Type="http://schemas.openxmlformats.org/officeDocument/2006/relationships/image" Target="../media/image246.png"/><Relationship Id="rId3" Type="http://schemas.openxmlformats.org/officeDocument/2006/relationships/image" Target="../media/image253.png"/><Relationship Id="rId21" Type="http://schemas.openxmlformats.org/officeDocument/2006/relationships/image" Target="../media/image268.svg"/><Relationship Id="rId7" Type="http://schemas.openxmlformats.org/officeDocument/2006/relationships/image" Target="../media/image257.png"/><Relationship Id="rId12" Type="http://schemas.openxmlformats.org/officeDocument/2006/relationships/image" Target="../media/image261.png"/><Relationship Id="rId17" Type="http://schemas.openxmlformats.org/officeDocument/2006/relationships/image" Target="../media/image210.png"/><Relationship Id="rId2" Type="http://schemas.openxmlformats.org/officeDocument/2006/relationships/notesSlide" Target="../notesSlides/notesSlide28.xml"/><Relationship Id="rId16" Type="http://schemas.openxmlformats.org/officeDocument/2006/relationships/image" Target="../media/image266.svg"/><Relationship Id="rId20" Type="http://schemas.openxmlformats.org/officeDocument/2006/relationships/image" Target="../media/image267.png"/><Relationship Id="rId1" Type="http://schemas.openxmlformats.org/officeDocument/2006/relationships/slideLayout" Target="../slideLayouts/slideLayout12.xml"/><Relationship Id="rId6" Type="http://schemas.openxmlformats.org/officeDocument/2006/relationships/image" Target="../media/image256.png"/><Relationship Id="rId11" Type="http://schemas.openxmlformats.org/officeDocument/2006/relationships/image" Target="../media/image260.png"/><Relationship Id="rId5" Type="http://schemas.openxmlformats.org/officeDocument/2006/relationships/image" Target="../media/image255.svg"/><Relationship Id="rId15" Type="http://schemas.openxmlformats.org/officeDocument/2006/relationships/image" Target="../media/image265.png"/><Relationship Id="rId23" Type="http://schemas.openxmlformats.org/officeDocument/2006/relationships/image" Target="../media/image72.png"/><Relationship Id="rId10" Type="http://schemas.openxmlformats.org/officeDocument/2006/relationships/image" Target="../media/image219.png"/><Relationship Id="rId19" Type="http://schemas.openxmlformats.org/officeDocument/2006/relationships/image" Target="../media/image247.svg"/><Relationship Id="rId4" Type="http://schemas.openxmlformats.org/officeDocument/2006/relationships/image" Target="../media/image254.png"/><Relationship Id="rId9" Type="http://schemas.openxmlformats.org/officeDocument/2006/relationships/image" Target="../media/image259.svg"/><Relationship Id="rId14" Type="http://schemas.openxmlformats.org/officeDocument/2006/relationships/image" Target="../media/image263.svg"/><Relationship Id="rId22" Type="http://schemas.openxmlformats.org/officeDocument/2006/relationships/image" Target="../media/image269.png"/></Relationships>
</file>

<file path=ppt/slides/_rels/slide4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280.png"/><Relationship Id="rId3" Type="http://schemas.openxmlformats.org/officeDocument/2006/relationships/image" Target="../media/image253.png"/><Relationship Id="rId7" Type="http://schemas.openxmlformats.org/officeDocument/2006/relationships/image" Target="../media/image274.png"/><Relationship Id="rId12" Type="http://schemas.openxmlformats.org/officeDocument/2006/relationships/image" Target="../media/image279.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219.png"/><Relationship Id="rId11" Type="http://schemas.openxmlformats.org/officeDocument/2006/relationships/image" Target="../media/image278.png"/><Relationship Id="rId5" Type="http://schemas.openxmlformats.org/officeDocument/2006/relationships/image" Target="../media/image273.png"/><Relationship Id="rId10" Type="http://schemas.openxmlformats.org/officeDocument/2006/relationships/image" Target="../media/image277.png"/><Relationship Id="rId4" Type="http://schemas.openxmlformats.org/officeDocument/2006/relationships/image" Target="../media/image272.png"/><Relationship Id="rId9" Type="http://schemas.openxmlformats.org/officeDocument/2006/relationships/image" Target="../media/image276.png"/></Relationships>
</file>

<file path=ppt/slides/_rels/slide46.xml.rels><?xml version="1.0" encoding="UTF-8" standalone="yes"?>
<Relationships xmlns="http://schemas.openxmlformats.org/package/2006/relationships"><Relationship Id="rId8" Type="http://schemas.openxmlformats.org/officeDocument/2006/relationships/image" Target="../media/image237.svg"/><Relationship Id="rId13" Type="http://schemas.openxmlformats.org/officeDocument/2006/relationships/image" Target="../media/image247.svg"/><Relationship Id="rId18" Type="http://schemas.openxmlformats.org/officeDocument/2006/relationships/image" Target="../media/image242.png"/><Relationship Id="rId26" Type="http://schemas.openxmlformats.org/officeDocument/2006/relationships/image" Target="../media/image291.png"/><Relationship Id="rId3" Type="http://schemas.openxmlformats.org/officeDocument/2006/relationships/image" Target="../media/image219.png"/><Relationship Id="rId21" Type="http://schemas.openxmlformats.org/officeDocument/2006/relationships/image" Target="../media/image288.svg"/><Relationship Id="rId7" Type="http://schemas.openxmlformats.org/officeDocument/2006/relationships/image" Target="../media/image236.png"/><Relationship Id="rId12" Type="http://schemas.openxmlformats.org/officeDocument/2006/relationships/image" Target="../media/image246.png"/><Relationship Id="rId17" Type="http://schemas.openxmlformats.org/officeDocument/2006/relationships/image" Target="../media/image286.svg"/><Relationship Id="rId25" Type="http://schemas.openxmlformats.org/officeDocument/2006/relationships/image" Target="../media/image290.png"/><Relationship Id="rId2" Type="http://schemas.openxmlformats.org/officeDocument/2006/relationships/notesSlide" Target="../notesSlides/notesSlide32.xml"/><Relationship Id="rId16" Type="http://schemas.openxmlformats.org/officeDocument/2006/relationships/image" Target="../media/image285.png"/><Relationship Id="rId20" Type="http://schemas.openxmlformats.org/officeDocument/2006/relationships/image" Target="../media/image287.png"/><Relationship Id="rId1" Type="http://schemas.openxmlformats.org/officeDocument/2006/relationships/slideLayout" Target="../slideLayouts/slideLayout12.xml"/><Relationship Id="rId6" Type="http://schemas.openxmlformats.org/officeDocument/2006/relationships/image" Target="../media/image218.svg"/><Relationship Id="rId11" Type="http://schemas.openxmlformats.org/officeDocument/2006/relationships/image" Target="../media/image282.png"/><Relationship Id="rId24" Type="http://schemas.openxmlformats.org/officeDocument/2006/relationships/image" Target="../media/image289.png"/><Relationship Id="rId5" Type="http://schemas.openxmlformats.org/officeDocument/2006/relationships/image" Target="../media/image217.png"/><Relationship Id="rId15" Type="http://schemas.openxmlformats.org/officeDocument/2006/relationships/image" Target="../media/image284.svg"/><Relationship Id="rId23" Type="http://schemas.openxmlformats.org/officeDocument/2006/relationships/image" Target="../media/image232.svg"/><Relationship Id="rId10" Type="http://schemas.openxmlformats.org/officeDocument/2006/relationships/image" Target="../media/image223.svg"/><Relationship Id="rId19" Type="http://schemas.openxmlformats.org/officeDocument/2006/relationships/image" Target="../media/image243.png"/><Relationship Id="rId4" Type="http://schemas.openxmlformats.org/officeDocument/2006/relationships/image" Target="../media/image281.png"/><Relationship Id="rId9" Type="http://schemas.openxmlformats.org/officeDocument/2006/relationships/image" Target="../media/image222.png"/><Relationship Id="rId14" Type="http://schemas.openxmlformats.org/officeDocument/2006/relationships/image" Target="../media/image283.png"/><Relationship Id="rId22" Type="http://schemas.openxmlformats.org/officeDocument/2006/relationships/image" Target="../media/image231.png"/><Relationship Id="rId27" Type="http://schemas.openxmlformats.org/officeDocument/2006/relationships/image" Target="../media/image292.svg"/></Relationships>
</file>

<file path=ppt/slides/_rels/slide47.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293.png"/><Relationship Id="rId7" Type="http://schemas.openxmlformats.org/officeDocument/2006/relationships/image" Target="../media/image297.png"/><Relationship Id="rId2" Type="http://schemas.openxmlformats.org/officeDocument/2006/relationships/notesSlide" Target="../notesSlides/notesSlide33.xml"/><Relationship Id="rId1" Type="http://schemas.openxmlformats.org/officeDocument/2006/relationships/slideLayout" Target="../slideLayouts/slideLayout12.xml"/><Relationship Id="rId6" Type="http://schemas.openxmlformats.org/officeDocument/2006/relationships/image" Target="../media/image296.jpeg"/><Relationship Id="rId5" Type="http://schemas.openxmlformats.org/officeDocument/2006/relationships/image" Target="../media/image295.png"/><Relationship Id="rId4" Type="http://schemas.openxmlformats.org/officeDocument/2006/relationships/image" Target="../media/image294.png"/></Relationships>
</file>

<file path=ppt/slides/_rels/slide48.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305.jpeg"/><Relationship Id="rId18" Type="http://schemas.openxmlformats.org/officeDocument/2006/relationships/image" Target="../media/image310.png"/><Relationship Id="rId3" Type="http://schemas.openxmlformats.org/officeDocument/2006/relationships/image" Target="../media/image243.png"/><Relationship Id="rId21" Type="http://schemas.openxmlformats.org/officeDocument/2006/relationships/image" Target="../media/image312.png"/><Relationship Id="rId7" Type="http://schemas.openxmlformats.org/officeDocument/2006/relationships/image" Target="../media/image301.png"/><Relationship Id="rId12" Type="http://schemas.openxmlformats.org/officeDocument/2006/relationships/image" Target="../media/image304.png"/><Relationship Id="rId17" Type="http://schemas.openxmlformats.org/officeDocument/2006/relationships/image" Target="../media/image309.png"/><Relationship Id="rId2" Type="http://schemas.openxmlformats.org/officeDocument/2006/relationships/notesSlide" Target="../notesSlides/notesSlide34.xml"/><Relationship Id="rId16" Type="http://schemas.openxmlformats.org/officeDocument/2006/relationships/image" Target="../media/image308.png"/><Relationship Id="rId20" Type="http://schemas.openxmlformats.org/officeDocument/2006/relationships/image" Target="../media/image311.png"/><Relationship Id="rId1" Type="http://schemas.openxmlformats.org/officeDocument/2006/relationships/slideLayout" Target="../slideLayouts/slideLayout12.xml"/><Relationship Id="rId6" Type="http://schemas.openxmlformats.org/officeDocument/2006/relationships/image" Target="../media/image299.png"/><Relationship Id="rId11" Type="http://schemas.openxmlformats.org/officeDocument/2006/relationships/image" Target="../media/image130.svg"/><Relationship Id="rId5" Type="http://schemas.openxmlformats.org/officeDocument/2006/relationships/image" Target="../media/image207.svg"/><Relationship Id="rId15" Type="http://schemas.openxmlformats.org/officeDocument/2006/relationships/image" Target="../media/image307.png"/><Relationship Id="rId10" Type="http://schemas.openxmlformats.org/officeDocument/2006/relationships/image" Target="../media/image129.png"/><Relationship Id="rId19" Type="http://schemas.openxmlformats.org/officeDocument/2006/relationships/customXml" Target="../ink/ink25.xml"/><Relationship Id="rId4" Type="http://schemas.openxmlformats.org/officeDocument/2006/relationships/image" Target="../media/image206.png"/><Relationship Id="rId9" Type="http://schemas.openxmlformats.org/officeDocument/2006/relationships/image" Target="../media/image303.png"/><Relationship Id="rId14" Type="http://schemas.openxmlformats.org/officeDocument/2006/relationships/image" Target="../media/image306.png"/></Relationships>
</file>

<file path=ppt/slides/_rels/slide49.xml.rels><?xml version="1.0" encoding="UTF-8" standalone="yes"?>
<Relationships xmlns="http://schemas.openxmlformats.org/package/2006/relationships"><Relationship Id="rId13" Type="http://schemas.openxmlformats.org/officeDocument/2006/relationships/image" Target="../media/image302.png"/><Relationship Id="rId18" Type="http://schemas.openxmlformats.org/officeDocument/2006/relationships/image" Target="../media/image313.png"/><Relationship Id="rId26" Type="http://schemas.openxmlformats.org/officeDocument/2006/relationships/image" Target="../media/image317.png"/><Relationship Id="rId39" Type="http://schemas.openxmlformats.org/officeDocument/2006/relationships/image" Target="../media/image324.png"/><Relationship Id="rId21" Type="http://schemas.openxmlformats.org/officeDocument/2006/relationships/image" Target="../media/image309.png"/><Relationship Id="rId34" Type="http://schemas.openxmlformats.org/officeDocument/2006/relationships/image" Target="../media/image319.png"/><Relationship Id="rId42" Type="http://schemas.openxmlformats.org/officeDocument/2006/relationships/customXml" Target="../ink/ink31.xml"/><Relationship Id="rId47" Type="http://schemas.openxmlformats.org/officeDocument/2006/relationships/image" Target="../media/image306.png"/><Relationship Id="rId50" Type="http://schemas.openxmlformats.org/officeDocument/2006/relationships/customXml" Target="../ink/ink34.xml"/><Relationship Id="rId7" Type="http://schemas.openxmlformats.org/officeDocument/2006/relationships/image" Target="../media/image286.svg"/><Relationship Id="rId2" Type="http://schemas.openxmlformats.org/officeDocument/2006/relationships/notesSlide" Target="../notesSlides/notesSlide35.xml"/><Relationship Id="rId16" Type="http://schemas.openxmlformats.org/officeDocument/2006/relationships/image" Target="../media/image219.png"/><Relationship Id="rId29" Type="http://schemas.openxmlformats.org/officeDocument/2006/relationships/image" Target="../media/image312.png"/><Relationship Id="rId11" Type="http://schemas.openxmlformats.org/officeDocument/2006/relationships/image" Target="../media/image299.png"/><Relationship Id="rId24" Type="http://schemas.openxmlformats.org/officeDocument/2006/relationships/image" Target="../media/image316.png"/><Relationship Id="rId32" Type="http://schemas.openxmlformats.org/officeDocument/2006/relationships/image" Target="../media/image231.png"/><Relationship Id="rId37" Type="http://schemas.openxmlformats.org/officeDocument/2006/relationships/image" Target="../media/image323.svg"/><Relationship Id="rId40" Type="http://schemas.openxmlformats.org/officeDocument/2006/relationships/customXml" Target="../ink/ink30.xml"/><Relationship Id="rId45" Type="http://schemas.openxmlformats.org/officeDocument/2006/relationships/image" Target="../media/image327.png"/><Relationship Id="rId5" Type="http://schemas.openxmlformats.org/officeDocument/2006/relationships/image" Target="../media/image218.svg"/><Relationship Id="rId15" Type="http://schemas.openxmlformats.org/officeDocument/2006/relationships/image" Target="../media/image310.png"/><Relationship Id="rId23" Type="http://schemas.openxmlformats.org/officeDocument/2006/relationships/image" Target="../media/image315.svg"/><Relationship Id="rId28" Type="http://schemas.openxmlformats.org/officeDocument/2006/relationships/image" Target="../media/image308.png"/><Relationship Id="rId36" Type="http://schemas.openxmlformats.org/officeDocument/2006/relationships/image" Target="../media/image322.png"/><Relationship Id="rId49" Type="http://schemas.openxmlformats.org/officeDocument/2006/relationships/image" Target="../media/image329.svg"/><Relationship Id="rId10" Type="http://schemas.openxmlformats.org/officeDocument/2006/relationships/image" Target="../media/image207.svg"/><Relationship Id="rId19" Type="http://schemas.openxmlformats.org/officeDocument/2006/relationships/image" Target="../media/image129.png"/><Relationship Id="rId31" Type="http://schemas.openxmlformats.org/officeDocument/2006/relationships/image" Target="../media/image318.png"/><Relationship Id="rId44" Type="http://schemas.openxmlformats.org/officeDocument/2006/relationships/customXml" Target="../ink/ink32.xml"/><Relationship Id="rId52" Type="http://schemas.openxmlformats.org/officeDocument/2006/relationships/image" Target="../media/image331.png"/><Relationship Id="rId4" Type="http://schemas.openxmlformats.org/officeDocument/2006/relationships/image" Target="../media/image217.png"/><Relationship Id="rId9" Type="http://schemas.openxmlformats.org/officeDocument/2006/relationships/image" Target="../media/image206.png"/><Relationship Id="rId14" Type="http://schemas.openxmlformats.org/officeDocument/2006/relationships/image" Target="../media/image242.png"/><Relationship Id="rId22" Type="http://schemas.openxmlformats.org/officeDocument/2006/relationships/image" Target="../media/image314.png"/><Relationship Id="rId27" Type="http://schemas.openxmlformats.org/officeDocument/2006/relationships/image" Target="../media/image307.png"/><Relationship Id="rId30" Type="http://schemas.openxmlformats.org/officeDocument/2006/relationships/customXml" Target="../ink/ink28.xml"/><Relationship Id="rId35" Type="http://schemas.openxmlformats.org/officeDocument/2006/relationships/image" Target="../media/image321.png"/><Relationship Id="rId43" Type="http://schemas.openxmlformats.org/officeDocument/2006/relationships/image" Target="../media/image326.png"/><Relationship Id="rId48" Type="http://schemas.openxmlformats.org/officeDocument/2006/relationships/image" Target="../media/image328.png"/><Relationship Id="rId8" Type="http://schemas.openxmlformats.org/officeDocument/2006/relationships/image" Target="../media/image243.png"/><Relationship Id="rId51" Type="http://schemas.openxmlformats.org/officeDocument/2006/relationships/image" Target="../media/image330.png"/><Relationship Id="rId3" Type="http://schemas.openxmlformats.org/officeDocument/2006/relationships/image" Target="../media/image281.png"/><Relationship Id="rId12" Type="http://schemas.openxmlformats.org/officeDocument/2006/relationships/image" Target="../media/image301.png"/><Relationship Id="rId17" Type="http://schemas.openxmlformats.org/officeDocument/2006/relationships/customXml" Target="../ink/ink26.xml"/><Relationship Id="rId25" Type="http://schemas.openxmlformats.org/officeDocument/2006/relationships/customXml" Target="../ink/ink27.xml"/><Relationship Id="rId33" Type="http://schemas.openxmlformats.org/officeDocument/2006/relationships/image" Target="../media/image232.svg"/><Relationship Id="rId38" Type="http://schemas.openxmlformats.org/officeDocument/2006/relationships/customXml" Target="../ink/ink29.xml"/><Relationship Id="rId46" Type="http://schemas.openxmlformats.org/officeDocument/2006/relationships/customXml" Target="../ink/ink33.xml"/><Relationship Id="rId20" Type="http://schemas.openxmlformats.org/officeDocument/2006/relationships/image" Target="../media/image130.svg"/><Relationship Id="rId41" Type="http://schemas.openxmlformats.org/officeDocument/2006/relationships/image" Target="../media/image325.png"/><Relationship Id="rId1" Type="http://schemas.openxmlformats.org/officeDocument/2006/relationships/slideLayout" Target="../slideLayouts/slideLayout12.xml"/><Relationship Id="rId6" Type="http://schemas.openxmlformats.org/officeDocument/2006/relationships/image" Target="../media/image28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281.png"/><Relationship Id="rId5" Type="http://schemas.openxmlformats.org/officeDocument/2006/relationships/image" Target="../media/image333.png"/><Relationship Id="rId4" Type="http://schemas.openxmlformats.org/officeDocument/2006/relationships/customXml" Target="../ink/ink35.xml"/></Relationships>
</file>

<file path=ppt/slides/_rels/slide51.xml.rels><?xml version="1.0" encoding="UTF-8" standalone="yes"?>
<Relationships xmlns="http://schemas.openxmlformats.org/package/2006/relationships"><Relationship Id="rId8" Type="http://schemas.openxmlformats.org/officeDocument/2006/relationships/image" Target="../media/image337.png"/><Relationship Id="rId3" Type="http://schemas.openxmlformats.org/officeDocument/2006/relationships/image" Target="../media/image334.png"/><Relationship Id="rId7" Type="http://schemas.openxmlformats.org/officeDocument/2006/relationships/customXml" Target="../ink/ink37.xml"/><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336.png"/><Relationship Id="rId5" Type="http://schemas.openxmlformats.org/officeDocument/2006/relationships/customXml" Target="../ink/ink36.xml"/><Relationship Id="rId4" Type="http://schemas.openxmlformats.org/officeDocument/2006/relationships/image" Target="../media/image335.png"/></Relationships>
</file>

<file path=ppt/slides/_rels/slide52.xml.rels><?xml version="1.0" encoding="UTF-8" standalone="yes"?>
<Relationships xmlns="http://schemas.openxmlformats.org/package/2006/relationships"><Relationship Id="rId3" Type="http://schemas.openxmlformats.org/officeDocument/2006/relationships/image" Target="../media/image338.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340.png"/><Relationship Id="rId5" Type="http://schemas.openxmlformats.org/officeDocument/2006/relationships/image" Target="../media/image339.png"/><Relationship Id="rId4" Type="http://schemas.openxmlformats.org/officeDocument/2006/relationships/customXml" Target="../ink/ink38.xml"/></Relationships>
</file>

<file path=ppt/slides/_rels/slide53.xml.rels><?xml version="1.0" encoding="UTF-8" standalone="yes"?>
<Relationships xmlns="http://schemas.openxmlformats.org/package/2006/relationships"><Relationship Id="rId8" Type="http://schemas.openxmlformats.org/officeDocument/2006/relationships/image" Target="../media/image299.png"/><Relationship Id="rId13" Type="http://schemas.openxmlformats.org/officeDocument/2006/relationships/customXml" Target="../ink/ink40.xml"/><Relationship Id="rId18" Type="http://schemas.openxmlformats.org/officeDocument/2006/relationships/image" Target="../media/image316.png"/><Relationship Id="rId26" Type="http://schemas.openxmlformats.org/officeDocument/2006/relationships/customXml" Target="../ink/ink42.xml"/><Relationship Id="rId3" Type="http://schemas.openxmlformats.org/officeDocument/2006/relationships/customXml" Target="../ink/ink39.xml"/><Relationship Id="rId21" Type="http://schemas.openxmlformats.org/officeDocument/2006/relationships/image" Target="../media/image343.png"/><Relationship Id="rId7" Type="http://schemas.openxmlformats.org/officeDocument/2006/relationships/image" Target="../media/image207.svg"/><Relationship Id="rId12" Type="http://schemas.openxmlformats.org/officeDocument/2006/relationships/image" Target="../media/image219.png"/><Relationship Id="rId17" Type="http://schemas.openxmlformats.org/officeDocument/2006/relationships/image" Target="../media/image309.png"/><Relationship Id="rId25" Type="http://schemas.openxmlformats.org/officeDocument/2006/relationships/image" Target="../media/image346.png"/><Relationship Id="rId2" Type="http://schemas.openxmlformats.org/officeDocument/2006/relationships/notesSlide" Target="../notesSlides/notesSlide39.xml"/><Relationship Id="rId16" Type="http://schemas.openxmlformats.org/officeDocument/2006/relationships/image" Target="../media/image130.svg"/><Relationship Id="rId20" Type="http://schemas.openxmlformats.org/officeDocument/2006/relationships/image" Target="../media/image260.png"/><Relationship Id="rId29" Type="http://schemas.openxmlformats.org/officeDocument/2006/relationships/image" Target="../media/image348.png"/><Relationship Id="rId1" Type="http://schemas.openxmlformats.org/officeDocument/2006/relationships/slideLayout" Target="../slideLayouts/slideLayout12.xml"/><Relationship Id="rId6" Type="http://schemas.openxmlformats.org/officeDocument/2006/relationships/image" Target="../media/image206.png"/><Relationship Id="rId11" Type="http://schemas.openxmlformats.org/officeDocument/2006/relationships/image" Target="../media/image310.png"/><Relationship Id="rId24" Type="http://schemas.openxmlformats.org/officeDocument/2006/relationships/customXml" Target="../ink/ink41.xml"/><Relationship Id="rId5" Type="http://schemas.openxmlformats.org/officeDocument/2006/relationships/image" Target="../media/image243.png"/><Relationship Id="rId15" Type="http://schemas.openxmlformats.org/officeDocument/2006/relationships/image" Target="../media/image129.png"/><Relationship Id="rId23" Type="http://schemas.openxmlformats.org/officeDocument/2006/relationships/image" Target="../media/image345.png"/><Relationship Id="rId28" Type="http://schemas.openxmlformats.org/officeDocument/2006/relationships/customXml" Target="../ink/ink43.xml"/><Relationship Id="rId10" Type="http://schemas.openxmlformats.org/officeDocument/2006/relationships/image" Target="../media/image242.png"/><Relationship Id="rId19" Type="http://schemas.openxmlformats.org/officeDocument/2006/relationships/image" Target="../media/image307.png"/><Relationship Id="rId31" Type="http://schemas.openxmlformats.org/officeDocument/2006/relationships/image" Target="../media/image349.png"/><Relationship Id="rId4" Type="http://schemas.openxmlformats.org/officeDocument/2006/relationships/image" Target="../media/image341.png"/><Relationship Id="rId9" Type="http://schemas.openxmlformats.org/officeDocument/2006/relationships/image" Target="../media/image301.png"/><Relationship Id="rId14" Type="http://schemas.openxmlformats.org/officeDocument/2006/relationships/image" Target="../media/image342.png"/><Relationship Id="rId22" Type="http://schemas.openxmlformats.org/officeDocument/2006/relationships/image" Target="../media/image344.svg"/><Relationship Id="rId27" Type="http://schemas.openxmlformats.org/officeDocument/2006/relationships/image" Target="../media/image347.png"/><Relationship Id="rId30" Type="http://schemas.openxmlformats.org/officeDocument/2006/relationships/customXml" Target="../ink/ink4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7">
            <a:alphaModFix amt="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1">
            <a:alphaModFix amt="25000"/>
            <a:extLst>
              <a:ext uri="{96DAC541-7B7A-43D3-8B79-37D633B846F1}">
                <asvg:svgBlip xmlns:asvg="http://schemas.microsoft.com/office/drawing/2016/SVG/main" r:embed="rId12"/>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2"/>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1280" name="Rectangle 1279">
            <a:extLst>
              <a:ext uri="{FF2B5EF4-FFF2-40B4-BE49-F238E27FC236}">
                <a16:creationId xmlns:a16="http://schemas.microsoft.com/office/drawing/2014/main" id="{FB1F69DE-0AED-8DCF-EF1B-A477D82945D6}"/>
              </a:ext>
            </a:extLst>
          </p:cNvPr>
          <p:cNvSpPr/>
          <p:nvPr/>
        </p:nvSpPr>
        <p:spPr bwMode="auto">
          <a:xfrm>
            <a:off x="8556941" y="2987161"/>
            <a:ext cx="3444560" cy="2601688"/>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1571335" y="2458828"/>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5986280" y="2143980"/>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3313592" y="2146663"/>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2222874" y="3242139"/>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2207634" y="4263315"/>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4999158" y="3588868"/>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4980955" y="1970193"/>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4979210" y="3138953"/>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1470569" y="2963166"/>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1343927" y="2821846"/>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2997184"/>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2879349"/>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1350469" y="1623241"/>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2780942" y="1793705"/>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2898720" y="176492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8734" y="1709888"/>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2683102" y="1533327"/>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1494011" y="2209667"/>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93" y="2237242"/>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1568175" y="2146968"/>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1527737" y="2150778"/>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1572132" y="2151475"/>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1405995" y="1533639"/>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7531" y="1887748"/>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2566464" y="1970184"/>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499" name="Picture 498">
            <a:extLst>
              <a:ext uri="{FF2B5EF4-FFF2-40B4-BE49-F238E27FC236}">
                <a16:creationId xmlns:a16="http://schemas.microsoft.com/office/drawing/2014/main" id="{B3B8415E-D02C-AE39-F5CF-CD1D4946A20D}"/>
              </a:ext>
            </a:extLst>
          </p:cNvPr>
          <p:cNvPicPr>
            <a:picLocks noChangeAspect="1"/>
          </p:cNvPicPr>
          <p:nvPr/>
        </p:nvPicPr>
        <p:blipFill>
          <a:blip r:embed="rId10"/>
          <a:stretch>
            <a:fillRect/>
          </a:stretch>
        </p:blipFill>
        <p:spPr>
          <a:xfrm>
            <a:off x="1025240" y="127199"/>
            <a:ext cx="2611415" cy="1165425"/>
          </a:xfrm>
          <a:prstGeom prst="rect">
            <a:avLst/>
          </a:prstGeom>
          <a:effectLst>
            <a:outerShdw blurRad="50800" dist="38100" dir="2700000" algn="tl" rotWithShape="0">
              <a:prstClr val="black">
                <a:alpha val="40000"/>
              </a:prstClr>
            </a:outerShdw>
          </a:effectLst>
        </p:spPr>
      </p:pic>
      <p:pic>
        <p:nvPicPr>
          <p:cNvPr id="501" name="Graphic 500">
            <a:extLst>
              <a:ext uri="{FF2B5EF4-FFF2-40B4-BE49-F238E27FC236}">
                <a16:creationId xmlns:a16="http://schemas.microsoft.com/office/drawing/2014/main" id="{5ED91DA6-F6E6-319A-0B21-1D3379AD37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18201" y="1864087"/>
            <a:ext cx="103852" cy="103852"/>
          </a:xfrm>
          <a:prstGeom prst="rect">
            <a:avLst/>
          </a:prstGeom>
        </p:spPr>
      </p:pic>
      <p:cxnSp>
        <p:nvCxnSpPr>
          <p:cNvPr id="507" name="Connector: Elbow 506">
            <a:extLst>
              <a:ext uri="{FF2B5EF4-FFF2-40B4-BE49-F238E27FC236}">
                <a16:creationId xmlns:a16="http://schemas.microsoft.com/office/drawing/2014/main" id="{910D1CDE-4EB2-9DA4-2D80-9326213C2850}"/>
              </a:ext>
            </a:extLst>
          </p:cNvPr>
          <p:cNvCxnSpPr>
            <a:cxnSpLocks/>
          </p:cNvCxnSpPr>
          <p:nvPr/>
        </p:nvCxnSpPr>
        <p:spPr>
          <a:xfrm rot="5400000" flipH="1" flipV="1">
            <a:off x="2372874" y="1568741"/>
            <a:ext cx="575086" cy="1864"/>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512" name="Rectangle 511">
            <a:extLst>
              <a:ext uri="{FF2B5EF4-FFF2-40B4-BE49-F238E27FC236}">
                <a16:creationId xmlns:a16="http://schemas.microsoft.com/office/drawing/2014/main" id="{D8C2922F-D14B-A5CB-F849-9A59CB9CAC9C}"/>
              </a:ext>
            </a:extLst>
          </p:cNvPr>
          <p:cNvSpPr/>
          <p:nvPr/>
        </p:nvSpPr>
        <p:spPr bwMode="auto">
          <a:xfrm rot="5400000">
            <a:off x="2280276" y="-18397"/>
            <a:ext cx="169881" cy="2388861"/>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4247953" y="1785916"/>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4111253" y="1782700"/>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0402" y="1674357"/>
            <a:ext cx="325031" cy="216686"/>
          </a:xfrm>
          <a:prstGeom prst="rect">
            <a:avLst/>
          </a:prstGeom>
        </p:spPr>
      </p:pic>
      <p:grpSp>
        <p:nvGrpSpPr>
          <p:cNvPr id="519" name="Group 518">
            <a:extLst>
              <a:ext uri="{FF2B5EF4-FFF2-40B4-BE49-F238E27FC236}">
                <a16:creationId xmlns:a16="http://schemas.microsoft.com/office/drawing/2014/main" id="{36AB3DA4-944F-B29A-7B04-CF69FAFD88B8}"/>
              </a:ext>
            </a:extLst>
          </p:cNvPr>
          <p:cNvGrpSpPr/>
          <p:nvPr/>
        </p:nvGrpSpPr>
        <p:grpSpPr>
          <a:xfrm>
            <a:off x="3730660" y="353791"/>
            <a:ext cx="1425507" cy="963518"/>
            <a:chOff x="768912" y="4331165"/>
            <a:chExt cx="1425507" cy="963518"/>
          </a:xfrm>
        </p:grpSpPr>
        <p:sp>
          <p:nvSpPr>
            <p:cNvPr id="520" name="Rectangle 519">
              <a:extLst>
                <a:ext uri="{FF2B5EF4-FFF2-40B4-BE49-F238E27FC236}">
                  <a16:creationId xmlns:a16="http://schemas.microsoft.com/office/drawing/2014/main" id="{B096BF7E-D138-E3AF-8EF9-F96C5CC96390}"/>
                </a:ext>
              </a:extLst>
            </p:cNvPr>
            <p:cNvSpPr/>
            <p:nvPr/>
          </p:nvSpPr>
          <p:spPr bwMode="auto">
            <a:xfrm>
              <a:off x="768912" y="4565694"/>
              <a:ext cx="1425507" cy="728989"/>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TextBox 520">
              <a:extLst>
                <a:ext uri="{FF2B5EF4-FFF2-40B4-BE49-F238E27FC236}">
                  <a16:creationId xmlns:a16="http://schemas.microsoft.com/office/drawing/2014/main" id="{847E4730-F75D-622B-70B0-570F818AE6B4}"/>
                </a:ext>
              </a:extLst>
            </p:cNvPr>
            <p:cNvSpPr txBox="1"/>
            <p:nvPr/>
          </p:nvSpPr>
          <p:spPr>
            <a:xfrm>
              <a:off x="768912" y="4569100"/>
              <a:ext cx="1425507" cy="715581"/>
            </a:xfrm>
            <a:prstGeom prst="rect">
              <a:avLst/>
            </a:prstGeom>
            <a:noFill/>
            <a:ln>
              <a:solidFill>
                <a:schemeClr val="bg1">
                  <a:lumMod val="50000"/>
                  <a:lumOff val="50000"/>
                  <a:alpha val="8000"/>
                </a:schemeClr>
              </a:solidFill>
            </a:ln>
          </p:spPr>
          <p:txBody>
            <a:bodyPr wrap="square">
              <a:spAutoFit/>
            </a:bodyPr>
            <a:lstStyle/>
            <a:p>
              <a:r>
                <a:rPr lang="en-CA" sz="450" b="0" dirty="0">
                  <a:solidFill>
                    <a:srgbClr val="9EFFFF"/>
                  </a:solidFill>
                  <a:effectLst/>
                  <a:latin typeface="Cascadia Code" panose="020B0609020000020004" pitchFamily="49" charset="0"/>
                </a:rPr>
                <a:t>ag_name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a:t>
              </a:r>
              <a:r>
                <a:rPr lang="en-CA" sz="450" b="0" dirty="0" err="1">
                  <a:solidFill>
                    <a:srgbClr val="A5FF90"/>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availability_mode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SYNCHRONOUS_COMMIT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replica_role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REPLICA_PRIMARY</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is_synchronized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true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is_health_error</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false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uid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resource_version</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0</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secondary_role_acc</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ALL</a:t>
              </a:r>
              <a:endParaRPr lang="en-CA" sz="450" b="0" dirty="0">
                <a:solidFill>
                  <a:srgbClr val="FFFFFF"/>
                </a:solidFill>
                <a:effectLst/>
                <a:latin typeface="Cascadia Code" panose="020B0609020000020004" pitchFamily="49" charset="0"/>
              </a:endParaRPr>
            </a:p>
          </p:txBody>
        </p:sp>
        <p:sp>
          <p:nvSpPr>
            <p:cNvPr id="522" name="Rectangle 521">
              <a:extLst>
                <a:ext uri="{FF2B5EF4-FFF2-40B4-BE49-F238E27FC236}">
                  <a16:creationId xmlns:a16="http://schemas.microsoft.com/office/drawing/2014/main" id="{0B874862-7FA5-CD18-830F-B1B0EFC641AE}"/>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TextBox 523">
              <a:extLst>
                <a:ext uri="{FF2B5EF4-FFF2-40B4-BE49-F238E27FC236}">
                  <a16:creationId xmlns:a16="http://schemas.microsoft.com/office/drawing/2014/main" id="{650BAD0F-E7F5-7F55-329C-36E0D8D5C9B2}"/>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agReplicaConfigs</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529" name="Graphic 528">
            <a:extLst>
              <a:ext uri="{FF2B5EF4-FFF2-40B4-BE49-F238E27FC236}">
                <a16:creationId xmlns:a16="http://schemas.microsoft.com/office/drawing/2014/main" id="{E820DB4A-8C08-6DDC-D32E-89FF01453B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1665" y="1745796"/>
            <a:ext cx="103852" cy="103852"/>
          </a:xfrm>
          <a:prstGeom prst="rect">
            <a:avLst/>
          </a:prstGeom>
        </p:spPr>
      </p:pic>
      <p:cxnSp>
        <p:nvCxnSpPr>
          <p:cNvPr id="535" name="Straight Connector 534">
            <a:extLst>
              <a:ext uri="{FF2B5EF4-FFF2-40B4-BE49-F238E27FC236}">
                <a16:creationId xmlns:a16="http://schemas.microsoft.com/office/drawing/2014/main" id="{CDA70367-8C2D-C5FD-105B-DCD6F77BEBBA}"/>
              </a:ext>
            </a:extLst>
          </p:cNvPr>
          <p:cNvCxnSpPr>
            <a:cxnSpLocks/>
          </p:cNvCxnSpPr>
          <p:nvPr/>
        </p:nvCxnSpPr>
        <p:spPr>
          <a:xfrm>
            <a:off x="7657" y="1446769"/>
            <a:ext cx="12244668"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6" name="Titel 2">
            <a:extLst>
              <a:ext uri="{FF2B5EF4-FFF2-40B4-BE49-F238E27FC236}">
                <a16:creationId xmlns:a16="http://schemas.microsoft.com/office/drawing/2014/main" id="{E07F684D-9742-FADF-109D-E717654E9F9E}"/>
              </a:ext>
            </a:extLst>
          </p:cNvPr>
          <p:cNvSpPr>
            <a:spLocks noGrp="1"/>
          </p:cNvSpPr>
          <p:nvPr>
            <p:ph type="title"/>
          </p:nvPr>
        </p:nvSpPr>
        <p:spPr>
          <a:xfrm>
            <a:off x="193998" y="531063"/>
            <a:ext cx="862081" cy="400110"/>
          </a:xfrm>
        </p:spPr>
        <p:txBody>
          <a:bodyPr/>
          <a:lstStyle/>
          <a:p>
            <a:r>
              <a:rPr lang="de-DE" sz="1300" dirty="0"/>
              <a:t>SAMPLE</a:t>
            </a:r>
            <a:br>
              <a:rPr lang="de-DE" sz="1300" dirty="0"/>
            </a:br>
            <a:r>
              <a:rPr lang="de-DE" sz="1300" dirty="0"/>
              <a:t>PAYLOADS</a:t>
            </a:r>
          </a:p>
        </p:txBody>
      </p:sp>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3846242" y="1970184"/>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7112" y="2575037"/>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1373698" y="2455667"/>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5828563" y="3230562"/>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8856" y="3960903"/>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5845442" y="3841533"/>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5986279" y="3412389"/>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6104056" y="3383604"/>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4071" y="3328572"/>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5888439" y="31520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04839" y="3474567"/>
            <a:ext cx="228600" cy="228600"/>
          </a:xfrm>
          <a:prstGeom prst="rect">
            <a:avLst/>
          </a:prstGeom>
        </p:spPr>
      </p:pic>
      <p:pic>
        <p:nvPicPr>
          <p:cNvPr id="565" name="Picture 564">
            <a:extLst>
              <a:ext uri="{FF2B5EF4-FFF2-40B4-BE49-F238E27FC236}">
                <a16:creationId xmlns:a16="http://schemas.microsoft.com/office/drawing/2014/main" id="{12E88261-6341-D335-90DA-7230A4A86019}"/>
              </a:ext>
            </a:extLst>
          </p:cNvPr>
          <p:cNvPicPr>
            <a:picLocks noChangeAspect="1"/>
          </p:cNvPicPr>
          <p:nvPr/>
        </p:nvPicPr>
        <p:blipFill>
          <a:blip r:embed="rId18"/>
          <a:stretch>
            <a:fillRect/>
          </a:stretch>
        </p:blipFill>
        <p:spPr>
          <a:xfrm>
            <a:off x="5229251" y="698070"/>
            <a:ext cx="749149" cy="608684"/>
          </a:xfrm>
          <a:prstGeom prst="rect">
            <a:avLst/>
          </a:prstGeom>
          <a:effectLst>
            <a:outerShdw blurRad="50800" dist="38100" dir="2700000" algn="tl" rotWithShape="0">
              <a:prstClr val="black">
                <a:alpha val="40000"/>
              </a:prstClr>
            </a:outerShdw>
          </a:effectLst>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3445908" y="1048498"/>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530" name="Connector: Elbow 529">
            <a:extLst>
              <a:ext uri="{FF2B5EF4-FFF2-40B4-BE49-F238E27FC236}">
                <a16:creationId xmlns:a16="http://schemas.microsoft.com/office/drawing/2014/main" id="{C11206F0-E4EB-E726-3212-94B42E12963F}"/>
              </a:ext>
            </a:extLst>
          </p:cNvPr>
          <p:cNvCxnSpPr>
            <a:cxnSpLocks/>
          </p:cNvCxnSpPr>
          <p:nvPr/>
        </p:nvCxnSpPr>
        <p:spPr>
          <a:xfrm rot="5400000" flipH="1" flipV="1">
            <a:off x="4011532" y="1556631"/>
            <a:ext cx="461774" cy="1"/>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5394182" y="1650489"/>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5367020" y="1551838"/>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5426588" y="1715550"/>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pic>
        <p:nvPicPr>
          <p:cNvPr id="82" name="Graphic 81">
            <a:extLst>
              <a:ext uri="{FF2B5EF4-FFF2-40B4-BE49-F238E27FC236}">
                <a16:creationId xmlns:a16="http://schemas.microsoft.com/office/drawing/2014/main" id="{5CD238A8-C8FF-75A4-64DC-53CCC86AC7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31732" y="1604596"/>
            <a:ext cx="103852" cy="103852"/>
          </a:xfrm>
          <a:prstGeom prst="rect">
            <a:avLst/>
          </a:prstGeom>
        </p:spPr>
      </p:pic>
      <p:cxnSp>
        <p:nvCxnSpPr>
          <p:cNvPr id="83" name="Connector: Elbow 82">
            <a:extLst>
              <a:ext uri="{FF2B5EF4-FFF2-40B4-BE49-F238E27FC236}">
                <a16:creationId xmlns:a16="http://schemas.microsoft.com/office/drawing/2014/main" id="{214071A7-337A-1F82-ACA9-6E01D01EED83}"/>
              </a:ext>
            </a:extLst>
          </p:cNvPr>
          <p:cNvCxnSpPr>
            <a:cxnSpLocks/>
            <a:stCxn id="82" idx="0"/>
            <a:endCxn id="565" idx="2"/>
          </p:cNvCxnSpPr>
          <p:nvPr/>
        </p:nvCxnSpPr>
        <p:spPr>
          <a:xfrm rot="16200000" flipV="1">
            <a:off x="5744821" y="1165759"/>
            <a:ext cx="297842" cy="579832"/>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22" name="Rectangle 121">
            <a:extLst>
              <a:ext uri="{FF2B5EF4-FFF2-40B4-BE49-F238E27FC236}">
                <a16:creationId xmlns:a16="http://schemas.microsoft.com/office/drawing/2014/main" id="{35252CDB-876B-C945-86ED-D7592FFDE011}"/>
              </a:ext>
            </a:extLst>
          </p:cNvPr>
          <p:cNvSpPr/>
          <p:nvPr/>
        </p:nvSpPr>
        <p:spPr bwMode="auto">
          <a:xfrm>
            <a:off x="1923006" y="2962854"/>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2879037"/>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1535092" y="3259231"/>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3056897"/>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1771964" y="3139333"/>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3529221"/>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1376155" y="3409851"/>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4109508" y="2892900"/>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2219299" y="3138953"/>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1177001" y="0"/>
            <a:ext cx="55034" cy="5797826"/>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7583426-A7C8-7005-B2FC-E2297891D918}"/>
              </a:ext>
            </a:extLst>
          </p:cNvPr>
          <p:cNvCxnSpPr>
            <a:cxnSpLocks/>
          </p:cNvCxnSpPr>
          <p:nvPr/>
        </p:nvCxnSpPr>
        <p:spPr>
          <a:xfrm flipH="1">
            <a:off x="4103630" y="1490723"/>
            <a:ext cx="8947" cy="4307103"/>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04DE28E-EB5B-0944-D7D8-7789F2179884}"/>
              </a:ext>
            </a:extLst>
          </p:cNvPr>
          <p:cNvCxnSpPr>
            <a:cxnSpLocks/>
          </p:cNvCxnSpPr>
          <p:nvPr/>
        </p:nvCxnSpPr>
        <p:spPr>
          <a:xfrm flipH="1">
            <a:off x="5089067" y="1455396"/>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1470569" y="396527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1343927" y="382395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399929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3881458"/>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1923006" y="396496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3881146"/>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1535092" y="4261340"/>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4059006"/>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1771964" y="414144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4531330"/>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1376155" y="441196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4129456" y="3501330"/>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2219299" y="3747383"/>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201690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388845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570509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4129456" y="4318032"/>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2179" y="1698967"/>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4529368" y="4302661"/>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4999158" y="3588868"/>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5281273" y="4318031"/>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6035" y="4351034"/>
            <a:ext cx="120072" cy="120072"/>
          </a:xfrm>
          <a:prstGeom prst="rect">
            <a:avLst/>
          </a:prstGeom>
        </p:spPr>
      </p:pic>
      <p:grpSp>
        <p:nvGrpSpPr>
          <p:cNvPr id="346" name="Group 345">
            <a:extLst>
              <a:ext uri="{FF2B5EF4-FFF2-40B4-BE49-F238E27FC236}">
                <a16:creationId xmlns:a16="http://schemas.microsoft.com/office/drawing/2014/main" id="{51B66174-0296-D1DB-883C-2B54F9048533}"/>
              </a:ext>
            </a:extLst>
          </p:cNvPr>
          <p:cNvGrpSpPr/>
          <p:nvPr/>
        </p:nvGrpSpPr>
        <p:grpSpPr>
          <a:xfrm>
            <a:off x="6010829" y="572347"/>
            <a:ext cx="1470226" cy="750126"/>
            <a:chOff x="724193" y="4331165"/>
            <a:chExt cx="1470226" cy="750126"/>
          </a:xfrm>
        </p:grpSpPr>
        <p:sp>
          <p:nvSpPr>
            <p:cNvPr id="348" name="Rectangle 347">
              <a:extLst>
                <a:ext uri="{FF2B5EF4-FFF2-40B4-BE49-F238E27FC236}">
                  <a16:creationId xmlns:a16="http://schemas.microsoft.com/office/drawing/2014/main" id="{72A6884D-559A-1E39-E47C-BF852F224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TextBox 348">
              <a:extLst>
                <a:ext uri="{FF2B5EF4-FFF2-40B4-BE49-F238E27FC236}">
                  <a16:creationId xmlns:a16="http://schemas.microsoft.com/office/drawing/2014/main" id="{EE685ABD-E991-6CF5-885C-A8EAC9C1E823}"/>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PrimaryReplica</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RenewLease</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ExternalLeasePollingEnabled</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350" name="Rectangle 349">
              <a:extLst>
                <a:ext uri="{FF2B5EF4-FFF2-40B4-BE49-F238E27FC236}">
                  <a16:creationId xmlns:a16="http://schemas.microsoft.com/office/drawing/2014/main" id="{47FFD6C8-0851-53BD-5902-AD174923880A}"/>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extBox 350">
              <a:extLst>
                <a:ext uri="{FF2B5EF4-FFF2-40B4-BE49-F238E27FC236}">
                  <a16:creationId xmlns:a16="http://schemas.microsoft.com/office/drawing/2014/main" id="{522DC67E-4415-B028-6F0C-9A3E073146CE}"/>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agRoleMap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52" name="Graphic 351">
            <a:extLst>
              <a:ext uri="{FF2B5EF4-FFF2-40B4-BE49-F238E27FC236}">
                <a16:creationId xmlns:a16="http://schemas.microsoft.com/office/drawing/2014/main" id="{FC4BCD2B-DE54-D3D8-7DCD-0EBA913F4E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69573" y="353064"/>
            <a:ext cx="325031" cy="216686"/>
          </a:xfrm>
          <a:prstGeom prst="rect">
            <a:avLst/>
          </a:prstGeom>
        </p:spPr>
      </p:pic>
      <p:grpSp>
        <p:nvGrpSpPr>
          <p:cNvPr id="362" name="Group 361">
            <a:extLst>
              <a:ext uri="{FF2B5EF4-FFF2-40B4-BE49-F238E27FC236}">
                <a16:creationId xmlns:a16="http://schemas.microsoft.com/office/drawing/2014/main" id="{CAB0EBCB-A8C9-FD58-C8D8-5BAFB2F1B37C}"/>
              </a:ext>
            </a:extLst>
          </p:cNvPr>
          <p:cNvGrpSpPr/>
          <p:nvPr/>
        </p:nvGrpSpPr>
        <p:grpSpPr>
          <a:xfrm>
            <a:off x="6092456" y="605086"/>
            <a:ext cx="136376" cy="141431"/>
            <a:chOff x="4468605" y="4806807"/>
            <a:chExt cx="186813" cy="193737"/>
          </a:xfrm>
        </p:grpSpPr>
        <p:sp>
          <p:nvSpPr>
            <p:cNvPr id="363" name="Freeform: Shape 362">
              <a:extLst>
                <a:ext uri="{FF2B5EF4-FFF2-40B4-BE49-F238E27FC236}">
                  <a16:creationId xmlns:a16="http://schemas.microsoft.com/office/drawing/2014/main" id="{5211B70A-3E1C-1245-E299-51535E23778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64" name="Freeform: Shape 363">
              <a:extLst>
                <a:ext uri="{FF2B5EF4-FFF2-40B4-BE49-F238E27FC236}">
                  <a16:creationId xmlns:a16="http://schemas.microsoft.com/office/drawing/2014/main" id="{773A64E7-ACDD-6B58-58D5-85BEFB57ECF4}"/>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66" name="Connector: Elbow 365">
            <a:extLst>
              <a:ext uri="{FF2B5EF4-FFF2-40B4-BE49-F238E27FC236}">
                <a16:creationId xmlns:a16="http://schemas.microsoft.com/office/drawing/2014/main" id="{98F0F2A5-2959-0EAE-2043-8C2B1F7BE9DD}"/>
              </a:ext>
            </a:extLst>
          </p:cNvPr>
          <p:cNvCxnSpPr>
            <a:cxnSpLocks/>
            <a:stCxn id="365" idx="0"/>
          </p:cNvCxnSpPr>
          <p:nvPr/>
        </p:nvCxnSpPr>
        <p:spPr>
          <a:xfrm rot="5400000" flipH="1" flipV="1">
            <a:off x="6327742" y="2431253"/>
            <a:ext cx="2217562" cy="3"/>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390" name="Rectangle 389">
            <a:extLst>
              <a:ext uri="{FF2B5EF4-FFF2-40B4-BE49-F238E27FC236}">
                <a16:creationId xmlns:a16="http://schemas.microsoft.com/office/drawing/2014/main" id="{7EC4D63E-7B4F-974F-A222-AD7075973B37}"/>
              </a:ext>
            </a:extLst>
          </p:cNvPr>
          <p:cNvSpPr/>
          <p:nvPr/>
        </p:nvSpPr>
        <p:spPr bwMode="auto">
          <a:xfrm>
            <a:off x="3024561" y="4398664"/>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2835664" y="450275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5247943" y="3486215"/>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5020589" y="3584448"/>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5148735" y="441053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6039632" y="1897928"/>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6049962" y="2923381"/>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cxnSp>
        <p:nvCxnSpPr>
          <p:cNvPr id="418" name="Straight Connector 417">
            <a:extLst>
              <a:ext uri="{FF2B5EF4-FFF2-40B4-BE49-F238E27FC236}">
                <a16:creationId xmlns:a16="http://schemas.microsoft.com/office/drawing/2014/main" id="{25B1722E-64D2-6DC5-B8E8-8062593EDC97}"/>
              </a:ext>
            </a:extLst>
          </p:cNvPr>
          <p:cNvCxnSpPr>
            <a:cxnSpLocks/>
          </p:cNvCxnSpPr>
          <p:nvPr/>
        </p:nvCxnSpPr>
        <p:spPr>
          <a:xfrm flipH="1">
            <a:off x="7815497" y="1441522"/>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93B10889-7FDA-5CF9-DBED-648156E28730}"/>
              </a:ext>
            </a:extLst>
          </p:cNvPr>
          <p:cNvSpPr/>
          <p:nvPr/>
        </p:nvSpPr>
        <p:spPr bwMode="auto">
          <a:xfrm>
            <a:off x="5904593" y="195028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5112836" y="2639153"/>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5663977" y="2365549"/>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4129456" y="4869475"/>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4529368" y="4854104"/>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4999158" y="3585642"/>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5275867" y="4912891"/>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0629" y="4931544"/>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5140875" y="49241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091" name="Group 1090">
            <a:extLst>
              <a:ext uri="{FF2B5EF4-FFF2-40B4-BE49-F238E27FC236}">
                <a16:creationId xmlns:a16="http://schemas.microsoft.com/office/drawing/2014/main" id="{B6570D31-C67C-180A-97EA-97D8EE92573C}"/>
              </a:ext>
            </a:extLst>
          </p:cNvPr>
          <p:cNvGrpSpPr/>
          <p:nvPr/>
        </p:nvGrpSpPr>
        <p:grpSpPr>
          <a:xfrm>
            <a:off x="7563973" y="565682"/>
            <a:ext cx="1470226" cy="750126"/>
            <a:chOff x="724193" y="4331165"/>
            <a:chExt cx="1470226" cy="750126"/>
          </a:xfrm>
        </p:grpSpPr>
        <p:sp>
          <p:nvSpPr>
            <p:cNvPr id="1092" name="Rectangle 1091">
              <a:extLst>
                <a:ext uri="{FF2B5EF4-FFF2-40B4-BE49-F238E27FC236}">
                  <a16:creationId xmlns:a16="http://schemas.microsoft.com/office/drawing/2014/main" id="{FAEF7E0E-6206-991C-7A63-4F0E84A96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3" name="TextBox 1092">
              <a:extLst>
                <a:ext uri="{FF2B5EF4-FFF2-40B4-BE49-F238E27FC236}">
                  <a16:creationId xmlns:a16="http://schemas.microsoft.com/office/drawing/2014/main" id="{8F5CDF84-A08F-9BC0-41B0-EEB65150CDFF}"/>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CurrentPrimary</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effectLst/>
                  <a:latin typeface="Cascadia Code" panose="020B0609020000020004" pitchFamily="49" charset="0"/>
                </a:rPr>
                <a:t>    ...</a:t>
              </a: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LastFailoverTime</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2022-...</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1094" name="Rectangle 1093">
              <a:extLst>
                <a:ext uri="{FF2B5EF4-FFF2-40B4-BE49-F238E27FC236}">
                  <a16:creationId xmlns:a16="http://schemas.microsoft.com/office/drawing/2014/main" id="{CD4D748D-3C48-E53E-1067-0611775F5AEB}"/>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5" name="TextBox 1094">
              <a:extLst>
                <a:ext uri="{FF2B5EF4-FFF2-40B4-BE49-F238E27FC236}">
                  <a16:creationId xmlns:a16="http://schemas.microsoft.com/office/drawing/2014/main" id="{C57682A1-F871-2080-B030-79FD47E907FA}"/>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fsmState</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096" name="Group 1095">
            <a:extLst>
              <a:ext uri="{FF2B5EF4-FFF2-40B4-BE49-F238E27FC236}">
                <a16:creationId xmlns:a16="http://schemas.microsoft.com/office/drawing/2014/main" id="{9C17788B-2A14-09A0-A294-4C47D85693DC}"/>
              </a:ext>
            </a:extLst>
          </p:cNvPr>
          <p:cNvGrpSpPr/>
          <p:nvPr/>
        </p:nvGrpSpPr>
        <p:grpSpPr>
          <a:xfrm>
            <a:off x="7645600" y="598421"/>
            <a:ext cx="136376" cy="141431"/>
            <a:chOff x="4468605" y="4806807"/>
            <a:chExt cx="186813" cy="193737"/>
          </a:xfrm>
        </p:grpSpPr>
        <p:sp>
          <p:nvSpPr>
            <p:cNvPr id="1097" name="Freeform: Shape 1096">
              <a:extLst>
                <a:ext uri="{FF2B5EF4-FFF2-40B4-BE49-F238E27FC236}">
                  <a16:creationId xmlns:a16="http://schemas.microsoft.com/office/drawing/2014/main" id="{617185BD-B7F0-6A1B-829B-C6360FE2C4D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098" name="Freeform: Shape 1097">
              <a:extLst>
                <a:ext uri="{FF2B5EF4-FFF2-40B4-BE49-F238E27FC236}">
                  <a16:creationId xmlns:a16="http://schemas.microsoft.com/office/drawing/2014/main" id="{072AF83B-ED0D-15EE-1A30-64F5F8F2E4CD}"/>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365" name="Graphic 364">
            <a:extLst>
              <a:ext uri="{FF2B5EF4-FFF2-40B4-BE49-F238E27FC236}">
                <a16:creationId xmlns:a16="http://schemas.microsoft.com/office/drawing/2014/main" id="{8313A992-1942-42B9-4195-0B543BA336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4596" y="3540035"/>
            <a:ext cx="103852" cy="103852"/>
          </a:xfrm>
          <a:prstGeom prst="rect">
            <a:avLst/>
          </a:prstGeom>
        </p:spPr>
      </p:pic>
      <p:cxnSp>
        <p:nvCxnSpPr>
          <p:cNvPr id="1099" name="Connector: Elbow 1098">
            <a:extLst>
              <a:ext uri="{FF2B5EF4-FFF2-40B4-BE49-F238E27FC236}">
                <a16:creationId xmlns:a16="http://schemas.microsoft.com/office/drawing/2014/main" id="{40C33C3C-402E-C2B4-2697-B223E8F9670A}"/>
              </a:ext>
            </a:extLst>
          </p:cNvPr>
          <p:cNvCxnSpPr>
            <a:cxnSpLocks/>
            <a:stCxn id="1100" idx="3"/>
            <a:endCxn id="1093" idx="2"/>
          </p:cNvCxnSpPr>
          <p:nvPr/>
        </p:nvCxnSpPr>
        <p:spPr>
          <a:xfrm flipV="1">
            <a:off x="7709159" y="1311448"/>
            <a:ext cx="567568" cy="3609993"/>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pic>
        <p:nvPicPr>
          <p:cNvPr id="1100" name="Graphic 1099">
            <a:extLst>
              <a:ext uri="{FF2B5EF4-FFF2-40B4-BE49-F238E27FC236}">
                <a16:creationId xmlns:a16="http://schemas.microsoft.com/office/drawing/2014/main" id="{E59CD3EE-DD34-6763-DA26-0AEACFE6DA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05307" y="4869515"/>
            <a:ext cx="103852" cy="103852"/>
          </a:xfrm>
          <a:prstGeom prst="rect">
            <a:avLst/>
          </a:prstGeom>
        </p:spPr>
      </p:pic>
      <p:grpSp>
        <p:nvGrpSpPr>
          <p:cNvPr id="1120" name="Group 1119">
            <a:extLst>
              <a:ext uri="{FF2B5EF4-FFF2-40B4-BE49-F238E27FC236}">
                <a16:creationId xmlns:a16="http://schemas.microsoft.com/office/drawing/2014/main" id="{833E3728-3B26-02C1-5EB6-1A02963529A2}"/>
              </a:ext>
            </a:extLst>
          </p:cNvPr>
          <p:cNvGrpSpPr/>
          <p:nvPr/>
        </p:nvGrpSpPr>
        <p:grpSpPr>
          <a:xfrm>
            <a:off x="9093332" y="562787"/>
            <a:ext cx="1470226" cy="750126"/>
            <a:chOff x="724193" y="4331165"/>
            <a:chExt cx="1470226" cy="750126"/>
          </a:xfrm>
        </p:grpSpPr>
        <p:sp>
          <p:nvSpPr>
            <p:cNvPr id="1121" name="Rectangle 1120">
              <a:extLst>
                <a:ext uri="{FF2B5EF4-FFF2-40B4-BE49-F238E27FC236}">
                  <a16:creationId xmlns:a16="http://schemas.microsoft.com/office/drawing/2014/main" id="{C4AFF467-BDF6-FCA0-443E-0E2591EEE6A1}"/>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2" name="TextBox 1121">
              <a:extLst>
                <a:ext uri="{FF2B5EF4-FFF2-40B4-BE49-F238E27FC236}">
                  <a16:creationId xmlns:a16="http://schemas.microsoft.com/office/drawing/2014/main" id="{F8A2B4F0-D37B-131C-7B87-CFF6BA6A21CE}"/>
                </a:ext>
              </a:extLst>
            </p:cNvPr>
            <p:cNvSpPr txBox="1"/>
            <p:nvPr/>
          </p:nvSpPr>
          <p:spPr>
            <a:xfrm>
              <a:off x="724193" y="4604025"/>
              <a:ext cx="1425507" cy="438582"/>
            </a:xfrm>
            <a:prstGeom prst="rect">
              <a:avLst/>
            </a:prstGeom>
            <a:noFill/>
            <a:ln>
              <a:noFill/>
            </a:ln>
          </p:spPr>
          <p:txBody>
            <a:bodyPr wrap="square">
              <a:spAutoFit/>
            </a:bodyPr>
            <a:lstStyle/>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err="1">
                  <a:solidFill>
                    <a:srgbClr val="FFC600"/>
                  </a:solidFill>
                  <a:effectLst/>
                  <a:latin typeface="Cascadia Code" panose="020B0609020000020004" pitchFamily="49" charset="0"/>
                </a:rPr>
                <a:t>PrimaryReplica</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a:t>
              </a:r>
              <a:r>
                <a:rPr lang="en-CA" sz="450" b="0" dirty="0" err="1">
                  <a:solidFill>
                    <a:srgbClr val="E1EFFF"/>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ReplicaName</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ConfigNumber</a:t>
              </a:r>
              <a:r>
                <a:rPr lang="en-CA" sz="450" b="0" dirty="0">
                  <a:solidFill>
                    <a:srgbClr val="E1EFFF"/>
                  </a:solidFill>
                  <a:effectLst/>
                  <a:latin typeface="Cascadia Code" panose="020B0609020000020004" pitchFamily="49" charset="0"/>
                </a:rPr>
                <a:t>":</a:t>
              </a:r>
              <a:r>
                <a:rPr lang="en-CA" sz="450" b="0" dirty="0">
                  <a:solidFill>
                    <a:srgbClr val="FF628C"/>
                  </a:solidFill>
                  <a:effectLst/>
                  <a:latin typeface="Cascadia Code" panose="020B0609020000020004" pitchFamily="49" charset="0"/>
                </a:rPr>
                <a:t>12884901915</a:t>
              </a:r>
              <a:endParaRPr lang="en-CA" sz="450" b="0" dirty="0">
                <a:solidFill>
                  <a:srgbClr val="FFFFFF"/>
                </a:solidFill>
                <a:effectLst/>
                <a:latin typeface="Cascadia Code" panose="020B0609020000020004" pitchFamily="49" charset="0"/>
              </a:endParaRPr>
            </a:p>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p:txBody>
        </p:sp>
        <p:sp>
          <p:nvSpPr>
            <p:cNvPr id="1123" name="Rectangle 1122">
              <a:extLst>
                <a:ext uri="{FF2B5EF4-FFF2-40B4-BE49-F238E27FC236}">
                  <a16:creationId xmlns:a16="http://schemas.microsoft.com/office/drawing/2014/main" id="{D8A55A21-26C1-5CF0-E1A8-BC79133A0D8C}"/>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3A12E5EF-5408-19A8-FB27-241654311200}"/>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agConfigEpochMap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125" name="Group 1124">
            <a:extLst>
              <a:ext uri="{FF2B5EF4-FFF2-40B4-BE49-F238E27FC236}">
                <a16:creationId xmlns:a16="http://schemas.microsoft.com/office/drawing/2014/main" id="{D0D3D4E4-3436-72EC-54AC-EBA2DA131F6B}"/>
              </a:ext>
            </a:extLst>
          </p:cNvPr>
          <p:cNvGrpSpPr/>
          <p:nvPr/>
        </p:nvGrpSpPr>
        <p:grpSpPr>
          <a:xfrm>
            <a:off x="9174959" y="595526"/>
            <a:ext cx="136376" cy="141431"/>
            <a:chOff x="4468605" y="4806807"/>
            <a:chExt cx="186813" cy="193737"/>
          </a:xfrm>
        </p:grpSpPr>
        <p:sp>
          <p:nvSpPr>
            <p:cNvPr id="1126" name="Freeform: Shape 1125">
              <a:extLst>
                <a:ext uri="{FF2B5EF4-FFF2-40B4-BE49-F238E27FC236}">
                  <a16:creationId xmlns:a16="http://schemas.microsoft.com/office/drawing/2014/main" id="{A5BA089D-BAC0-060F-A315-0E12A60F2D0B}"/>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127" name="Freeform: Shape 1126">
              <a:extLst>
                <a:ext uri="{FF2B5EF4-FFF2-40B4-BE49-F238E27FC236}">
                  <a16:creationId xmlns:a16="http://schemas.microsoft.com/office/drawing/2014/main" id="{23D86EDF-7B83-0EAE-911F-818504FF283C}"/>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1141" name="Picture 1140">
            <a:extLst>
              <a:ext uri="{FF2B5EF4-FFF2-40B4-BE49-F238E27FC236}">
                <a16:creationId xmlns:a16="http://schemas.microsoft.com/office/drawing/2014/main" id="{6A3AD5B7-8B74-0454-57B1-754AB1C48CEA}"/>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631747" y="221794"/>
            <a:ext cx="1489663" cy="1092114"/>
          </a:xfrm>
          <a:prstGeom prst="rect">
            <a:avLst/>
          </a:prstGeom>
        </p:spPr>
      </p:pic>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4244940" y="2364613"/>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4108240" y="236139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7389" y="2253054"/>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3846242" y="1970184"/>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158" name="Graphic 1157">
            <a:extLst>
              <a:ext uri="{FF2B5EF4-FFF2-40B4-BE49-F238E27FC236}">
                <a16:creationId xmlns:a16="http://schemas.microsoft.com/office/drawing/2014/main" id="{0C38D6F9-72D4-2961-E705-A65AFEBC59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8281" y="2642834"/>
            <a:ext cx="103852" cy="103852"/>
          </a:xfrm>
          <a:prstGeom prst="rect">
            <a:avLst/>
          </a:prstGeom>
        </p:spPr>
      </p:pic>
      <p:cxnSp>
        <p:nvCxnSpPr>
          <p:cNvPr id="1159" name="Connector: Elbow 1158">
            <a:extLst>
              <a:ext uri="{FF2B5EF4-FFF2-40B4-BE49-F238E27FC236}">
                <a16:creationId xmlns:a16="http://schemas.microsoft.com/office/drawing/2014/main" id="{7278382F-24D8-6AD1-71B1-FA939EA14FA6}"/>
              </a:ext>
            </a:extLst>
          </p:cNvPr>
          <p:cNvCxnSpPr>
            <a:cxnSpLocks/>
            <a:endCxn id="1121" idx="2"/>
          </p:cNvCxnSpPr>
          <p:nvPr/>
        </p:nvCxnSpPr>
        <p:spPr>
          <a:xfrm flipV="1">
            <a:off x="4997310" y="1312913"/>
            <a:ext cx="4853495" cy="1392911"/>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165" name="Right Brace 1164">
            <a:extLst>
              <a:ext uri="{FF2B5EF4-FFF2-40B4-BE49-F238E27FC236}">
                <a16:creationId xmlns:a16="http://schemas.microsoft.com/office/drawing/2014/main" id="{9C526FB2-0C34-7689-DDB3-E331703F6C12}"/>
              </a:ext>
            </a:extLst>
          </p:cNvPr>
          <p:cNvSpPr/>
          <p:nvPr/>
        </p:nvSpPr>
        <p:spPr>
          <a:xfrm rot="5400000" flipV="1">
            <a:off x="10566438" y="128188"/>
            <a:ext cx="145769" cy="2964178"/>
          </a:xfrm>
          <a:prstGeom prst="rightBrace">
            <a:avLst>
              <a:gd name="adj1" fmla="val 44540"/>
              <a:gd name="adj2" fmla="val 49930"/>
            </a:avLst>
          </a:prstGeom>
          <a:noFill/>
          <a:ln w="15875" cap="flat" cmpd="sng" algn="ctr">
            <a:solidFill>
              <a:schemeClr val="accent5"/>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6" name="Straight Connector 1165">
            <a:extLst>
              <a:ext uri="{FF2B5EF4-FFF2-40B4-BE49-F238E27FC236}">
                <a16:creationId xmlns:a16="http://schemas.microsoft.com/office/drawing/2014/main" id="{8D54451B-0943-CA4C-9F50-EE26EA88040F}"/>
              </a:ext>
            </a:extLst>
          </p:cNvPr>
          <p:cNvCxnSpPr>
            <a:cxnSpLocks/>
            <a:stCxn id="1165" idx="0"/>
          </p:cNvCxnSpPr>
          <p:nvPr/>
        </p:nvCxnSpPr>
        <p:spPr>
          <a:xfrm flipH="1" flipV="1">
            <a:off x="9157233" y="1349905"/>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65" idx="1"/>
            <a:endCxn id="551" idx="1"/>
          </p:cNvCxnSpPr>
          <p:nvPr/>
        </p:nvCxnSpPr>
        <p:spPr>
          <a:xfrm rot="16200000" flipH="1" flipV="1">
            <a:off x="7358911" y="310530"/>
            <a:ext cx="1905706" cy="4650969"/>
          </a:xfrm>
          <a:prstGeom prst="bentConnector4">
            <a:avLst>
              <a:gd name="adj1" fmla="val 49855"/>
              <a:gd name="adj2" fmla="val 110854"/>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10282813" y="1777226"/>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10140750" y="188131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79" name="Rectangle 1178">
            <a:extLst>
              <a:ext uri="{FF2B5EF4-FFF2-40B4-BE49-F238E27FC236}">
                <a16:creationId xmlns:a16="http://schemas.microsoft.com/office/drawing/2014/main" id="{01A2B7BD-B030-A40C-3F69-D5C91787044C}"/>
              </a:ext>
            </a:extLst>
          </p:cNvPr>
          <p:cNvSpPr/>
          <p:nvPr/>
        </p:nvSpPr>
        <p:spPr bwMode="auto">
          <a:xfrm>
            <a:off x="9134566" y="275533"/>
            <a:ext cx="14751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3</a:t>
            </a:r>
            <a:r>
              <a:rPr lang="en-US" sz="500" b="1" kern="0" baseline="3000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rd</a:t>
            </a: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 witness for 2 replica deployment</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82" name="Oval 1181">
            <a:extLst>
              <a:ext uri="{FF2B5EF4-FFF2-40B4-BE49-F238E27FC236}">
                <a16:creationId xmlns:a16="http://schemas.microsoft.com/office/drawing/2014/main" id="{D053543E-9EA5-E805-7BF4-C933669621B3}"/>
              </a:ext>
            </a:extLst>
          </p:cNvPr>
          <p:cNvSpPr/>
          <p:nvPr/>
        </p:nvSpPr>
        <p:spPr bwMode="auto">
          <a:xfrm>
            <a:off x="2571579" y="138356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5390832" y="3520148"/>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3223177" y="4436695"/>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530377" y="1814485"/>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sp>
        <p:nvSpPr>
          <p:cNvPr id="1215" name="Oval 1214">
            <a:extLst>
              <a:ext uri="{FF2B5EF4-FFF2-40B4-BE49-F238E27FC236}">
                <a16:creationId xmlns:a16="http://schemas.microsoft.com/office/drawing/2014/main" id="{9B76715F-1326-EB94-EFAD-265079B35A17}"/>
              </a:ext>
            </a:extLst>
          </p:cNvPr>
          <p:cNvSpPr/>
          <p:nvPr/>
        </p:nvSpPr>
        <p:spPr bwMode="auto">
          <a:xfrm>
            <a:off x="6258200" y="16511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92043EFD-4DBF-E266-F42A-18CAA5671A7D}"/>
              </a:ext>
            </a:extLst>
          </p:cNvPr>
          <p:cNvSpPr/>
          <p:nvPr/>
        </p:nvSpPr>
        <p:spPr bwMode="auto">
          <a:xfrm>
            <a:off x="4310898" y="155086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3AF65FB5-56C1-B6C6-61F9-3F19DCEDE0B0}"/>
              </a:ext>
            </a:extLst>
          </p:cNvPr>
          <p:cNvSpPr/>
          <p:nvPr/>
        </p:nvSpPr>
        <p:spPr bwMode="auto">
          <a:xfrm>
            <a:off x="6254287" y="3096992"/>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9" name="Oval 1218">
            <a:extLst>
              <a:ext uri="{FF2B5EF4-FFF2-40B4-BE49-F238E27FC236}">
                <a16:creationId xmlns:a16="http://schemas.microsoft.com/office/drawing/2014/main" id="{75DF80C5-5FF1-CB8B-21F3-9B03AB74949B}"/>
              </a:ext>
            </a:extLst>
          </p:cNvPr>
          <p:cNvSpPr/>
          <p:nvPr/>
        </p:nvSpPr>
        <p:spPr bwMode="auto">
          <a:xfrm>
            <a:off x="4178650" y="4281786"/>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0" name="Oval 1219">
            <a:extLst>
              <a:ext uri="{FF2B5EF4-FFF2-40B4-BE49-F238E27FC236}">
                <a16:creationId xmlns:a16="http://schemas.microsoft.com/office/drawing/2014/main" id="{1C230FED-B13B-3964-049C-AB0726319413}"/>
              </a:ext>
            </a:extLst>
          </p:cNvPr>
          <p:cNvSpPr/>
          <p:nvPr/>
        </p:nvSpPr>
        <p:spPr bwMode="auto">
          <a:xfrm>
            <a:off x="4173963" y="482535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1" name="Oval 1220">
            <a:extLst>
              <a:ext uri="{FF2B5EF4-FFF2-40B4-BE49-F238E27FC236}">
                <a16:creationId xmlns:a16="http://schemas.microsoft.com/office/drawing/2014/main" id="{069E2ED4-E154-29CC-FDC8-D04646DB7069}"/>
              </a:ext>
            </a:extLst>
          </p:cNvPr>
          <p:cNvSpPr/>
          <p:nvPr/>
        </p:nvSpPr>
        <p:spPr bwMode="auto">
          <a:xfrm>
            <a:off x="2959106" y="434223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228" name="Group 1227">
            <a:extLst>
              <a:ext uri="{FF2B5EF4-FFF2-40B4-BE49-F238E27FC236}">
                <a16:creationId xmlns:a16="http://schemas.microsoft.com/office/drawing/2014/main" id="{D3C9845B-0DBF-EE46-B9F2-A24E00577F02}"/>
              </a:ext>
            </a:extLst>
          </p:cNvPr>
          <p:cNvGrpSpPr/>
          <p:nvPr/>
        </p:nvGrpSpPr>
        <p:grpSpPr>
          <a:xfrm>
            <a:off x="1028224" y="2261561"/>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1028224" y="3195754"/>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grpSp>
        <p:nvGrpSpPr>
          <p:cNvPr id="1278" name="Group 1277">
            <a:extLst>
              <a:ext uri="{FF2B5EF4-FFF2-40B4-BE49-F238E27FC236}">
                <a16:creationId xmlns:a16="http://schemas.microsoft.com/office/drawing/2014/main" id="{4C72EC2B-CBF4-6C55-FFA2-57D205C5F811}"/>
              </a:ext>
            </a:extLst>
          </p:cNvPr>
          <p:cNvGrpSpPr/>
          <p:nvPr/>
        </p:nvGrpSpPr>
        <p:grpSpPr>
          <a:xfrm>
            <a:off x="117358" y="1483415"/>
            <a:ext cx="1588584" cy="703079"/>
            <a:chOff x="8436769" y="2882562"/>
            <a:chExt cx="1588584" cy="703079"/>
          </a:xfrm>
        </p:grpSpPr>
        <p:sp>
          <p:nvSpPr>
            <p:cNvPr id="1203" name="Rectangle 1202">
              <a:extLst>
                <a:ext uri="{FF2B5EF4-FFF2-40B4-BE49-F238E27FC236}">
                  <a16:creationId xmlns:a16="http://schemas.microsoft.com/office/drawing/2014/main" id="{2B7F38C4-6446-4E99-37E0-1EFD2894B79E}"/>
                </a:ext>
              </a:extLst>
            </p:cNvPr>
            <p:cNvSpPr/>
            <p:nvPr/>
          </p:nvSpPr>
          <p:spPr bwMode="auto">
            <a:xfrm>
              <a:off x="8436769" y="2990516"/>
              <a:ext cx="1009855" cy="486093"/>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08" name="Straight Arrow Connector 1207">
              <a:extLst>
                <a:ext uri="{FF2B5EF4-FFF2-40B4-BE49-F238E27FC236}">
                  <a16:creationId xmlns:a16="http://schemas.microsoft.com/office/drawing/2014/main" id="{A0E31D45-924E-1261-A227-A9C47E585E7D}"/>
                </a:ext>
              </a:extLst>
            </p:cNvPr>
            <p:cNvCxnSpPr>
              <a:cxnSpLocks/>
            </p:cNvCxnSpPr>
            <p:nvPr/>
          </p:nvCxnSpPr>
          <p:spPr>
            <a:xfrm>
              <a:off x="8488674" y="3078720"/>
              <a:ext cx="179076" cy="0"/>
            </a:xfrm>
            <a:prstGeom prst="straightConnector1">
              <a:avLst/>
            </a:prstGeom>
            <a:ln>
              <a:solidFill>
                <a:schemeClr val="accent5"/>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09" name="Rectangle 1208">
              <a:extLst>
                <a:ext uri="{FF2B5EF4-FFF2-40B4-BE49-F238E27FC236}">
                  <a16:creationId xmlns:a16="http://schemas.microsoft.com/office/drawing/2014/main" id="{4B440E6C-0313-7009-9870-27BB10259F66}"/>
                </a:ext>
              </a:extLst>
            </p:cNvPr>
            <p:cNvSpPr/>
            <p:nvPr/>
          </p:nvSpPr>
          <p:spPr bwMode="auto">
            <a:xfrm>
              <a:off x="8542692" y="2882562"/>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 for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0" name="Straight Arrow Connector 1209">
              <a:extLst>
                <a:ext uri="{FF2B5EF4-FFF2-40B4-BE49-F238E27FC236}">
                  <a16:creationId xmlns:a16="http://schemas.microsoft.com/office/drawing/2014/main" id="{F761D4AC-4317-E1B7-10BF-DDAEFFF45924}"/>
                </a:ext>
              </a:extLst>
            </p:cNvPr>
            <p:cNvCxnSpPr>
              <a:cxnSpLocks/>
            </p:cNvCxnSpPr>
            <p:nvPr/>
          </p:nvCxnSpPr>
          <p:spPr>
            <a:xfrm>
              <a:off x="8488674" y="3181820"/>
              <a:ext cx="167537" cy="0"/>
            </a:xfrm>
            <a:prstGeom prst="straightConnector1">
              <a:avLst/>
            </a:prstGeom>
            <a:ln>
              <a:solidFill>
                <a:schemeClr val="accent4"/>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1" name="Rectangle 1210">
              <a:extLst>
                <a:ext uri="{FF2B5EF4-FFF2-40B4-BE49-F238E27FC236}">
                  <a16:creationId xmlns:a16="http://schemas.microsoft.com/office/drawing/2014/main" id="{C6B8AADB-5DFF-20C0-DA77-7E88281DC70F}"/>
                </a:ext>
              </a:extLst>
            </p:cNvPr>
            <p:cNvSpPr/>
            <p:nvPr/>
          </p:nvSpPr>
          <p:spPr bwMode="auto">
            <a:xfrm>
              <a:off x="8542692" y="2982230"/>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Instructing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2" name="Straight Arrow Connector 1211">
              <a:extLst>
                <a:ext uri="{FF2B5EF4-FFF2-40B4-BE49-F238E27FC236}">
                  <a16:creationId xmlns:a16="http://schemas.microsoft.com/office/drawing/2014/main" id="{B213BFC0-C137-DD11-7B8A-2A6D700F7DA8}"/>
                </a:ext>
              </a:extLst>
            </p:cNvPr>
            <p:cNvCxnSpPr>
              <a:cxnSpLocks/>
            </p:cNvCxnSpPr>
            <p:nvPr/>
          </p:nvCxnSpPr>
          <p:spPr>
            <a:xfrm>
              <a:off x="8488674" y="3284920"/>
              <a:ext cx="174548" cy="0"/>
            </a:xfrm>
            <a:prstGeom prst="straightConnector1">
              <a:avLst/>
            </a:prstGeom>
            <a:ln>
              <a:solidFill>
                <a:schemeClr val="accent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3" name="Rectangle 1212">
              <a:extLst>
                <a:ext uri="{FF2B5EF4-FFF2-40B4-BE49-F238E27FC236}">
                  <a16:creationId xmlns:a16="http://schemas.microsoft.com/office/drawing/2014/main" id="{15A21A8F-98B0-14B7-BE90-87FDE7775A88}"/>
                </a:ext>
              </a:extLst>
            </p:cNvPr>
            <p:cNvSpPr/>
            <p:nvPr/>
          </p:nvSpPr>
          <p:spPr bwMode="auto">
            <a:xfrm>
              <a:off x="8542692" y="3081898"/>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Status updates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29" name="Straight Arrow Connector 1228">
              <a:extLst>
                <a:ext uri="{FF2B5EF4-FFF2-40B4-BE49-F238E27FC236}">
                  <a16:creationId xmlns:a16="http://schemas.microsoft.com/office/drawing/2014/main" id="{6B11A284-3342-2F8C-8D9E-B30126EB0ACF}"/>
                </a:ext>
              </a:extLst>
            </p:cNvPr>
            <p:cNvCxnSpPr>
              <a:cxnSpLocks/>
            </p:cNvCxnSpPr>
            <p:nvPr/>
          </p:nvCxnSpPr>
          <p:spPr>
            <a:xfrm>
              <a:off x="8488674" y="3388021"/>
              <a:ext cx="162983" cy="0"/>
            </a:xfrm>
            <a:prstGeom prst="straightConnector1">
              <a:avLst/>
            </a:prstGeom>
            <a:ln>
              <a:solidFill>
                <a:srgbClr val="FB79E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30" name="Rectangle 1229">
              <a:extLst>
                <a:ext uri="{FF2B5EF4-FFF2-40B4-BE49-F238E27FC236}">
                  <a16:creationId xmlns:a16="http://schemas.microsoft.com/office/drawing/2014/main" id="{FD382C8E-70CE-35AA-F12D-85E6A8B7B75B}"/>
                </a:ext>
              </a:extLst>
            </p:cNvPr>
            <p:cNvSpPr/>
            <p:nvPr/>
          </p:nvSpPr>
          <p:spPr bwMode="auto">
            <a:xfrm>
              <a:off x="8542692" y="3181566"/>
              <a:ext cx="110176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ea typeface="Segoe UI" pitchFamily="34" charset="0"/>
                  <a:cs typeface="Cascadia Code" panose="020B0609020000020004" pitchFamily="49" charset="0"/>
                </a:rPr>
                <a:t>Client traffic</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8056" y="2704301"/>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79603" y="2911736"/>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2213" y="3771745"/>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73760" y="3979180"/>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1240" name="Oval 1239">
            <a:extLst>
              <a:ext uri="{FF2B5EF4-FFF2-40B4-BE49-F238E27FC236}">
                <a16:creationId xmlns:a16="http://schemas.microsoft.com/office/drawing/2014/main" id="{9B4B21DD-2DF4-8E37-3FA3-0B22CC528D74}"/>
              </a:ext>
            </a:extLst>
          </p:cNvPr>
          <p:cNvSpPr/>
          <p:nvPr/>
        </p:nvSpPr>
        <p:spPr bwMode="auto">
          <a:xfrm>
            <a:off x="3626857" y="330835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9</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1542865" y="3397592"/>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581616" y="2458828"/>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575773" y="3397591"/>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19896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sp>
        <p:nvSpPr>
          <p:cNvPr id="1289" name="Oval 1288">
            <a:extLst>
              <a:ext uri="{FF2B5EF4-FFF2-40B4-BE49-F238E27FC236}">
                <a16:creationId xmlns:a16="http://schemas.microsoft.com/office/drawing/2014/main" id="{D5645F57-CCB4-642A-C79B-BF7D687BFEA6}"/>
              </a:ext>
            </a:extLst>
          </p:cNvPr>
          <p:cNvSpPr/>
          <p:nvPr/>
        </p:nvSpPr>
        <p:spPr bwMode="auto">
          <a:xfrm>
            <a:off x="8710238" y="3128391"/>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0" name="Rectangle 1289">
            <a:extLst>
              <a:ext uri="{FF2B5EF4-FFF2-40B4-BE49-F238E27FC236}">
                <a16:creationId xmlns:a16="http://schemas.microsoft.com/office/drawing/2014/main" id="{BCE71169-4771-4368-57D9-79F3DE0F10C2}"/>
              </a:ext>
            </a:extLst>
          </p:cNvPr>
          <p:cNvSpPr/>
          <p:nvPr/>
        </p:nvSpPr>
        <p:spPr bwMode="auto">
          <a:xfrm>
            <a:off x="8843720" y="2981064"/>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queries DMV for replica states for local instance</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3" name="Oval 1292">
            <a:extLst>
              <a:ext uri="{FF2B5EF4-FFF2-40B4-BE49-F238E27FC236}">
                <a16:creationId xmlns:a16="http://schemas.microsoft.com/office/drawing/2014/main" id="{160AC180-86BF-83C1-9383-6675A2D6C6A5}"/>
              </a:ext>
            </a:extLst>
          </p:cNvPr>
          <p:cNvSpPr/>
          <p:nvPr/>
        </p:nvSpPr>
        <p:spPr bwMode="auto">
          <a:xfrm>
            <a:off x="8708547" y="341864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4" name="Rectangle 1293">
            <a:extLst>
              <a:ext uri="{FF2B5EF4-FFF2-40B4-BE49-F238E27FC236}">
                <a16:creationId xmlns:a16="http://schemas.microsoft.com/office/drawing/2014/main" id="{E167953F-D5B4-0726-D16E-83FBC7013DC0}"/>
              </a:ext>
            </a:extLst>
          </p:cNvPr>
          <p:cNvSpPr/>
          <p:nvPr/>
        </p:nvSpPr>
        <p:spPr bwMode="auto">
          <a:xfrm>
            <a:off x="8842029" y="3271317"/>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sends </a:t>
            </a:r>
            <a:r>
              <a:rPr lang="en-US" sz="700" b="1" kern="0" dirty="0" err="1">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sp_server_diagnostics</a:t>
            </a:r>
            <a:r>
              <a:rPr lang="en-US" sz="700" b="1" kern="0" dirty="0">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 </a:t>
            </a: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heartbeats to Operator</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5" name="Oval 1294">
            <a:extLst>
              <a:ext uri="{FF2B5EF4-FFF2-40B4-BE49-F238E27FC236}">
                <a16:creationId xmlns:a16="http://schemas.microsoft.com/office/drawing/2014/main" id="{F0592D6C-B8C6-6913-4C53-81E7FB8FECA1}"/>
              </a:ext>
            </a:extLst>
          </p:cNvPr>
          <p:cNvSpPr/>
          <p:nvPr/>
        </p:nvSpPr>
        <p:spPr bwMode="auto">
          <a:xfrm>
            <a:off x="8713452" y="369475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8C9AEE0F-0C67-8237-D371-3F8F01E8AE63}"/>
              </a:ext>
            </a:extLst>
          </p:cNvPr>
          <p:cNvSpPr/>
          <p:nvPr/>
        </p:nvSpPr>
        <p:spPr bwMode="auto">
          <a:xfrm>
            <a:off x="8846934" y="3547425"/>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persists configuration in Replica specific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0" name="Rectangle 1299">
            <a:extLst>
              <a:ext uri="{FF2B5EF4-FFF2-40B4-BE49-F238E27FC236}">
                <a16:creationId xmlns:a16="http://schemas.microsoft.com/office/drawing/2014/main" id="{ECF531DD-0CA6-4960-45CA-064D15809DE3}"/>
              </a:ext>
            </a:extLst>
          </p:cNvPr>
          <p:cNvSpPr/>
          <p:nvPr/>
        </p:nvSpPr>
        <p:spPr bwMode="auto">
          <a:xfrm>
            <a:off x="8843720" y="3765057"/>
            <a:ext cx="3044651" cy="1122728"/>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Orchestrator (stateless) reads previously persisted state, uses available signals to perform State Transitions. Primary role, in case of failover, is persisted in Role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3" name="Oval 1302">
            <a:extLst>
              <a:ext uri="{FF2B5EF4-FFF2-40B4-BE49-F238E27FC236}">
                <a16:creationId xmlns:a16="http://schemas.microsoft.com/office/drawing/2014/main" id="{F8ED3C2E-F8A1-A4D8-F90E-9975D664DC08}"/>
              </a:ext>
            </a:extLst>
          </p:cNvPr>
          <p:cNvSpPr/>
          <p:nvPr/>
        </p:nvSpPr>
        <p:spPr bwMode="auto">
          <a:xfrm>
            <a:off x="10549358" y="25308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6" name="Oval 1305">
            <a:extLst>
              <a:ext uri="{FF2B5EF4-FFF2-40B4-BE49-F238E27FC236}">
                <a16:creationId xmlns:a16="http://schemas.microsoft.com/office/drawing/2014/main" id="{7B1EFB5C-FD1D-85EF-EF6E-128A27D59895}"/>
              </a:ext>
            </a:extLst>
          </p:cNvPr>
          <p:cNvSpPr/>
          <p:nvPr/>
        </p:nvSpPr>
        <p:spPr bwMode="auto">
          <a:xfrm>
            <a:off x="8730346" y="4611447"/>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8" name="Rectangle 1307">
            <a:extLst>
              <a:ext uri="{FF2B5EF4-FFF2-40B4-BE49-F238E27FC236}">
                <a16:creationId xmlns:a16="http://schemas.microsoft.com/office/drawing/2014/main" id="{B180C4CD-4BEA-C3F1-AA23-3E89F1BE08D9}"/>
              </a:ext>
            </a:extLst>
          </p:cNvPr>
          <p:cNvSpPr/>
          <p:nvPr/>
        </p:nvSpPr>
        <p:spPr bwMode="auto">
          <a:xfrm>
            <a:off x="8663089" y="3933682"/>
            <a:ext cx="267118" cy="877498"/>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9" name="Oval 1298">
            <a:extLst>
              <a:ext uri="{FF2B5EF4-FFF2-40B4-BE49-F238E27FC236}">
                <a16:creationId xmlns:a16="http://schemas.microsoft.com/office/drawing/2014/main" id="{518C9AA1-EFA3-4445-95CE-44F64F9A1428}"/>
              </a:ext>
            </a:extLst>
          </p:cNvPr>
          <p:cNvSpPr/>
          <p:nvPr/>
        </p:nvSpPr>
        <p:spPr bwMode="auto">
          <a:xfrm>
            <a:off x="8721424" y="3985543"/>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1" name="Oval 1300">
            <a:extLst>
              <a:ext uri="{FF2B5EF4-FFF2-40B4-BE49-F238E27FC236}">
                <a16:creationId xmlns:a16="http://schemas.microsoft.com/office/drawing/2014/main" id="{23F887FE-53BE-6836-6EFB-914852FF5B28}"/>
              </a:ext>
            </a:extLst>
          </p:cNvPr>
          <p:cNvSpPr/>
          <p:nvPr/>
        </p:nvSpPr>
        <p:spPr bwMode="auto">
          <a:xfrm>
            <a:off x="8730346" y="4198540"/>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5" name="Oval 1304">
            <a:extLst>
              <a:ext uri="{FF2B5EF4-FFF2-40B4-BE49-F238E27FC236}">
                <a16:creationId xmlns:a16="http://schemas.microsoft.com/office/drawing/2014/main" id="{A81E25C6-0408-EA36-7C71-3F09D5614190}"/>
              </a:ext>
            </a:extLst>
          </p:cNvPr>
          <p:cNvSpPr/>
          <p:nvPr/>
        </p:nvSpPr>
        <p:spPr bwMode="auto">
          <a:xfrm>
            <a:off x="8730346" y="4407189"/>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9" name="Oval 1308">
            <a:extLst>
              <a:ext uri="{FF2B5EF4-FFF2-40B4-BE49-F238E27FC236}">
                <a16:creationId xmlns:a16="http://schemas.microsoft.com/office/drawing/2014/main" id="{1FBBB6AC-7926-B76F-AC45-F4D94DBA474D}"/>
              </a:ext>
            </a:extLst>
          </p:cNvPr>
          <p:cNvSpPr/>
          <p:nvPr/>
        </p:nvSpPr>
        <p:spPr bwMode="auto">
          <a:xfrm>
            <a:off x="8731939" y="492509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0" name="Rectangle 1309">
            <a:extLst>
              <a:ext uri="{FF2B5EF4-FFF2-40B4-BE49-F238E27FC236}">
                <a16:creationId xmlns:a16="http://schemas.microsoft.com/office/drawing/2014/main" id="{6EE8BE90-F972-45E5-2F61-A990BEC531FF}"/>
              </a:ext>
            </a:extLst>
          </p:cNvPr>
          <p:cNvSpPr/>
          <p:nvPr/>
        </p:nvSpPr>
        <p:spPr bwMode="auto">
          <a:xfrm>
            <a:off x="8865421" y="4777767"/>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reads Role ConfigMap for AG Role Transitions, actions on local replica.</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11" name="Oval 1310">
            <a:extLst>
              <a:ext uri="{FF2B5EF4-FFF2-40B4-BE49-F238E27FC236}">
                <a16:creationId xmlns:a16="http://schemas.microsoft.com/office/drawing/2014/main" id="{5D76A8C2-F2DF-EF06-4E6D-F8A6717BE7F5}"/>
              </a:ext>
            </a:extLst>
          </p:cNvPr>
          <p:cNvSpPr/>
          <p:nvPr/>
        </p:nvSpPr>
        <p:spPr bwMode="auto">
          <a:xfrm>
            <a:off x="8731939" y="529082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2" name="Rectangle 1311">
            <a:extLst>
              <a:ext uri="{FF2B5EF4-FFF2-40B4-BE49-F238E27FC236}">
                <a16:creationId xmlns:a16="http://schemas.microsoft.com/office/drawing/2014/main" id="{BF825ED9-A43D-CD4F-ACEA-F353C5C700BB}"/>
              </a:ext>
            </a:extLst>
          </p:cNvPr>
          <p:cNvSpPr/>
          <p:nvPr/>
        </p:nvSpPr>
        <p:spPr bwMode="auto">
          <a:xfrm>
            <a:off x="8865421" y="5143495"/>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Label updates are performed throughout State Transitions</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5CA562D-5D7C-1216-7082-21174B3EB209}"/>
              </a:ext>
            </a:extLst>
          </p:cNvPr>
          <p:cNvGrpSpPr/>
          <p:nvPr/>
        </p:nvGrpSpPr>
        <p:grpSpPr>
          <a:xfrm>
            <a:off x="1018512" y="4227812"/>
            <a:ext cx="661313" cy="404075"/>
            <a:chOff x="1970876" y="3264408"/>
            <a:chExt cx="661313" cy="404075"/>
          </a:xfrm>
        </p:grpSpPr>
        <p:grpSp>
          <p:nvGrpSpPr>
            <p:cNvPr id="6" name="Group 5">
              <a:extLst>
                <a:ext uri="{FF2B5EF4-FFF2-40B4-BE49-F238E27FC236}">
                  <a16:creationId xmlns:a16="http://schemas.microsoft.com/office/drawing/2014/main" id="{73679998-DFD6-2B82-75C7-9F161B797C74}"/>
                </a:ext>
              </a:extLst>
            </p:cNvPr>
            <p:cNvGrpSpPr/>
            <p:nvPr/>
          </p:nvGrpSpPr>
          <p:grpSpPr>
            <a:xfrm>
              <a:off x="1970876" y="3264408"/>
              <a:ext cx="661313" cy="404075"/>
              <a:chOff x="2119788" y="2227253"/>
              <a:chExt cx="1908101" cy="404075"/>
            </a:xfrm>
          </p:grpSpPr>
          <p:sp>
            <p:nvSpPr>
              <p:cNvPr id="8" name="Rectangle: Rounded Corners 7">
                <a:extLst>
                  <a:ext uri="{FF2B5EF4-FFF2-40B4-BE49-F238E27FC236}">
                    <a16:creationId xmlns:a16="http://schemas.microsoft.com/office/drawing/2014/main" id="{2A8583AC-73CA-DE52-E9CD-406C6A5C1E43}"/>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F452751-D9E2-5BC9-F843-3C0EB07AF8BF}"/>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7" name="Graphic 6">
              <a:extLst>
                <a:ext uri="{FF2B5EF4-FFF2-40B4-BE49-F238E27FC236}">
                  <a16:creationId xmlns:a16="http://schemas.microsoft.com/office/drawing/2014/main" id="{9127A1F4-2FB1-D43C-7A39-D46DB84BC0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cxnSp>
        <p:nvCxnSpPr>
          <p:cNvPr id="10" name="Connector: Elbow 9">
            <a:extLst>
              <a:ext uri="{FF2B5EF4-FFF2-40B4-BE49-F238E27FC236}">
                <a16:creationId xmlns:a16="http://schemas.microsoft.com/office/drawing/2014/main" id="{24B1B2F9-EF7D-E83D-505B-575DD988E36B}"/>
              </a:ext>
            </a:extLst>
          </p:cNvPr>
          <p:cNvCxnSpPr>
            <a:cxnSpLocks/>
            <a:stCxn id="1237" idx="3"/>
            <a:endCxn id="8" idx="1"/>
          </p:cNvCxnSpPr>
          <p:nvPr/>
        </p:nvCxnSpPr>
        <p:spPr>
          <a:xfrm>
            <a:off x="575773" y="3898525"/>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2800415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271" name="Rectangle 270">
            <a:extLst>
              <a:ext uri="{FF2B5EF4-FFF2-40B4-BE49-F238E27FC236}">
                <a16:creationId xmlns:a16="http://schemas.microsoft.com/office/drawing/2014/main" id="{D302C304-C796-0BC2-B9FC-8033152E9A0C}"/>
              </a:ext>
            </a:extLst>
          </p:cNvPr>
          <p:cNvSpPr/>
          <p:nvPr/>
        </p:nvSpPr>
        <p:spPr bwMode="auto">
          <a:xfrm>
            <a:off x="3868743" y="3343014"/>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picture containing text, sign, stop, outdoor&#10;&#10;Description automatically generated">
            <a:extLst>
              <a:ext uri="{FF2B5EF4-FFF2-40B4-BE49-F238E27FC236}">
                <a16:creationId xmlns:a16="http://schemas.microsoft.com/office/drawing/2014/main" id="{72AB5D58-E749-3A22-C829-5B230A33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980" y="3299373"/>
            <a:ext cx="253560" cy="253560"/>
          </a:xfrm>
          <a:prstGeom prst="rect">
            <a:avLst/>
          </a:prstGeom>
        </p:spPr>
      </p:pic>
      <p:sp>
        <p:nvSpPr>
          <p:cNvPr id="13" name="Rectangle 12">
            <a:extLst>
              <a:ext uri="{FF2B5EF4-FFF2-40B4-BE49-F238E27FC236}">
                <a16:creationId xmlns:a16="http://schemas.microsoft.com/office/drawing/2014/main" id="{FD45A0B2-2DA1-B876-EAE8-154F06B2FF70}"/>
              </a:ext>
            </a:extLst>
          </p:cNvPr>
          <p:cNvSpPr/>
          <p:nvPr/>
        </p:nvSpPr>
        <p:spPr bwMode="auto">
          <a:xfrm>
            <a:off x="2593527" y="3506808"/>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20" name="Connector: Elbow 19">
            <a:extLst>
              <a:ext uri="{FF2B5EF4-FFF2-40B4-BE49-F238E27FC236}">
                <a16:creationId xmlns:a16="http://schemas.microsoft.com/office/drawing/2014/main" id="{42E8FC40-8324-0B87-BB80-D33A5CA081D9}"/>
              </a:ext>
            </a:extLst>
          </p:cNvPr>
          <p:cNvCxnSpPr>
            <a:cxnSpLocks/>
            <a:stCxn id="11" idx="3"/>
          </p:cNvCxnSpPr>
          <p:nvPr/>
        </p:nvCxnSpPr>
        <p:spPr>
          <a:xfrm flipV="1">
            <a:off x="3095540" y="2925219"/>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21" name="Connector: Elbow 20">
            <a:extLst>
              <a:ext uri="{FF2B5EF4-FFF2-40B4-BE49-F238E27FC236}">
                <a16:creationId xmlns:a16="http://schemas.microsoft.com/office/drawing/2014/main" id="{9C590AD8-2B22-EA13-4714-C5ECA7052F73}"/>
              </a:ext>
            </a:extLst>
          </p:cNvPr>
          <p:cNvCxnSpPr>
            <a:cxnSpLocks/>
            <a:stCxn id="11" idx="3"/>
          </p:cNvCxnSpPr>
          <p:nvPr/>
        </p:nvCxnSpPr>
        <p:spPr>
          <a:xfrm>
            <a:off x="3095540" y="3426153"/>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7667EEFC-DB92-5A5E-FD03-9BE0DCDE8BC1}"/>
              </a:ext>
            </a:extLst>
          </p:cNvPr>
          <p:cNvCxnSpPr>
            <a:cxnSpLocks/>
          </p:cNvCxnSpPr>
          <p:nvPr/>
        </p:nvCxnSpPr>
        <p:spPr>
          <a:xfrm flipH="1">
            <a:off x="7618213"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53AAF0-EA20-FCEB-7AB4-83460B3A8882}"/>
              </a:ext>
            </a:extLst>
          </p:cNvPr>
          <p:cNvCxnSpPr>
            <a:cxnSpLocks/>
          </p:cNvCxnSpPr>
          <p:nvPr/>
        </p:nvCxnSpPr>
        <p:spPr>
          <a:xfrm flipH="1">
            <a:off x="6627935"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4096151" y="1977887"/>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8511096" y="1663039"/>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5838408" y="1665722"/>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4747690" y="2761198"/>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4732450" y="3782374"/>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7523974" y="3107927"/>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7505771" y="1489252"/>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7504026" y="2658012"/>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3995385" y="248222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3868743" y="234090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251624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2398408"/>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3875285" y="1142300"/>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5305758" y="1312764"/>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5423536" y="1283979"/>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550" y="1228947"/>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5207918" y="1052386"/>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4018827" y="1728726"/>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74809" y="1756301"/>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4092991" y="1666027"/>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4052553" y="1669837"/>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4096948" y="1670534"/>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3930811" y="1052698"/>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62347" y="1406807"/>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5091280" y="1489243"/>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6772769" y="1304975"/>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6636069" y="1301759"/>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204E5A90-D916-2E86-DB11-E14267657CE7}"/>
              </a:ext>
            </a:extLst>
          </p:cNvPr>
          <p:cNvGrpSpPr/>
          <p:nvPr/>
        </p:nvGrpSpPr>
        <p:grpSpPr>
          <a:xfrm>
            <a:off x="3541290" y="3749412"/>
            <a:ext cx="661313" cy="404075"/>
            <a:chOff x="1970876" y="3264408"/>
            <a:chExt cx="661313" cy="404075"/>
          </a:xfrm>
        </p:grpSpPr>
        <p:grpSp>
          <p:nvGrpSpPr>
            <p:cNvPr id="23" name="Group 22">
              <a:extLst>
                <a:ext uri="{FF2B5EF4-FFF2-40B4-BE49-F238E27FC236}">
                  <a16:creationId xmlns:a16="http://schemas.microsoft.com/office/drawing/2014/main" id="{B133C550-619D-4C3E-DE28-5A00527CA6CC}"/>
                </a:ext>
              </a:extLst>
            </p:cNvPr>
            <p:cNvGrpSpPr/>
            <p:nvPr/>
          </p:nvGrpSpPr>
          <p:grpSpPr>
            <a:xfrm>
              <a:off x="1970876" y="3264408"/>
              <a:ext cx="661313" cy="404075"/>
              <a:chOff x="2119788" y="2227253"/>
              <a:chExt cx="1908101" cy="404075"/>
            </a:xfrm>
          </p:grpSpPr>
          <p:sp>
            <p:nvSpPr>
              <p:cNvPr id="26" name="Rectangle: Rounded Corners 25">
                <a:extLst>
                  <a:ext uri="{FF2B5EF4-FFF2-40B4-BE49-F238E27FC236}">
                    <a16:creationId xmlns:a16="http://schemas.microsoft.com/office/drawing/2014/main" id="{5599630B-F0DF-BB7D-1044-E9A25C923305}"/>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B46ED0F-3F64-42BD-0823-6DC6067385F0}"/>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24" name="Graphic 23">
              <a:extLst>
                <a:ext uri="{FF2B5EF4-FFF2-40B4-BE49-F238E27FC236}">
                  <a16:creationId xmlns:a16="http://schemas.microsoft.com/office/drawing/2014/main" id="{92B42CA4-7435-4B4E-BF08-600C6189ED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5218" y="1193416"/>
            <a:ext cx="325031" cy="216686"/>
          </a:xfrm>
          <a:prstGeom prst="rect">
            <a:avLst/>
          </a:prstGeom>
        </p:spPr>
      </p:pic>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6371058" y="1489243"/>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1928" y="2094096"/>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3898514" y="1974726"/>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8353379" y="2749621"/>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33672" y="3479962"/>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8370258" y="3360592"/>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8511095" y="2931448"/>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8628872" y="2902663"/>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8887" y="2847631"/>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8413255" y="267107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29655" y="2993626"/>
            <a:ext cx="228600" cy="228600"/>
          </a:xfrm>
          <a:prstGeom prst="rect">
            <a:avLst/>
          </a:prstGeom>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5970724" y="567557"/>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7918998" y="1169548"/>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7891836" y="1070897"/>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7951404" y="1234609"/>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sp>
        <p:nvSpPr>
          <p:cNvPr id="122" name="Rectangle 121">
            <a:extLst>
              <a:ext uri="{FF2B5EF4-FFF2-40B4-BE49-F238E27FC236}">
                <a16:creationId xmlns:a16="http://schemas.microsoft.com/office/drawing/2014/main" id="{35252CDB-876B-C945-86ED-D7592FFDE011}"/>
              </a:ext>
            </a:extLst>
          </p:cNvPr>
          <p:cNvSpPr/>
          <p:nvPr/>
        </p:nvSpPr>
        <p:spPr bwMode="auto">
          <a:xfrm>
            <a:off x="4447822" y="248191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2398096"/>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4059908" y="2778290"/>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2575956"/>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4296780" y="265839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3048280"/>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3900971" y="292891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6634324" y="2411959"/>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4744115" y="2658012"/>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3712831"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3995385" y="3484334"/>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3518352"/>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3400517"/>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4447822" y="3484022"/>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3400205"/>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4059908" y="3780399"/>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3578065"/>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4296780" y="3660501"/>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4050389"/>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3900971" y="3931019"/>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6654272" y="3020389"/>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4744115" y="3266442"/>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454172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6413274"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822991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6654272" y="3837091"/>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6995" y="1218026"/>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7054184" y="3821720"/>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7523974" y="3107927"/>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7806089" y="3837090"/>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90851" y="3870093"/>
            <a:ext cx="120072" cy="120072"/>
          </a:xfrm>
          <a:prstGeom prst="rect">
            <a:avLst/>
          </a:prstGeom>
        </p:spPr>
      </p:pic>
      <p:sp>
        <p:nvSpPr>
          <p:cNvPr id="390" name="Rectangle 389">
            <a:extLst>
              <a:ext uri="{FF2B5EF4-FFF2-40B4-BE49-F238E27FC236}">
                <a16:creationId xmlns:a16="http://schemas.microsoft.com/office/drawing/2014/main" id="{7EC4D63E-7B4F-974F-A222-AD7075973B37}"/>
              </a:ext>
            </a:extLst>
          </p:cNvPr>
          <p:cNvSpPr/>
          <p:nvPr/>
        </p:nvSpPr>
        <p:spPr bwMode="auto">
          <a:xfrm>
            <a:off x="5549377" y="3917723"/>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5360480" y="40218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7772759" y="3005274"/>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7545405" y="310350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7673551" y="39295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8564448" y="1416987"/>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8574778" y="244244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sp>
        <p:nvSpPr>
          <p:cNvPr id="426" name="Rectangle 425">
            <a:extLst>
              <a:ext uri="{FF2B5EF4-FFF2-40B4-BE49-F238E27FC236}">
                <a16:creationId xmlns:a16="http://schemas.microsoft.com/office/drawing/2014/main" id="{93B10889-7FDA-5CF9-DBED-648156E28730}"/>
              </a:ext>
            </a:extLst>
          </p:cNvPr>
          <p:cNvSpPr/>
          <p:nvPr/>
        </p:nvSpPr>
        <p:spPr bwMode="auto">
          <a:xfrm>
            <a:off x="8429409" y="146934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7637652" y="2158212"/>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8188793" y="188460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6654272" y="4388534"/>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7054184" y="4373163"/>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7523974" y="3104701"/>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7800683" y="4431950"/>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85445" y="4450603"/>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7665691" y="444325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6769756" y="1883672"/>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6633056" y="1880456"/>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2205" y="1772113"/>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6371058" y="1489243"/>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76" idx="1"/>
            <a:endCxn id="551" idx="1"/>
          </p:cNvCxnSpPr>
          <p:nvPr/>
        </p:nvCxnSpPr>
        <p:spPr>
          <a:xfrm rot="10800000" flipV="1">
            <a:off x="8511096" y="2160141"/>
            <a:ext cx="1459943" cy="947786"/>
          </a:xfrm>
          <a:prstGeom prst="bentConnector3">
            <a:avLst>
              <a:gd name="adj1" fmla="val 134361"/>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9971038" y="1922227"/>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9828975" y="2026315"/>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7915648" y="3039207"/>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5747993" y="3955754"/>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218602" y="1959486"/>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228" name="Group 1227">
            <a:extLst>
              <a:ext uri="{FF2B5EF4-FFF2-40B4-BE49-F238E27FC236}">
                <a16:creationId xmlns:a16="http://schemas.microsoft.com/office/drawing/2014/main" id="{D3C9845B-0DBF-EE46-B9F2-A24E00577F02}"/>
              </a:ext>
            </a:extLst>
          </p:cNvPr>
          <p:cNvGrpSpPr/>
          <p:nvPr/>
        </p:nvGrpSpPr>
        <p:grpSpPr>
          <a:xfrm>
            <a:off x="3553040" y="1780620"/>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3553040" y="2714813"/>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872" y="2223360"/>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2604419" y="2430795"/>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4067681" y="2916651"/>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3106432" y="1977887"/>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2325848"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grpSp>
        <p:nvGrpSpPr>
          <p:cNvPr id="45" name="Group 44">
            <a:extLst>
              <a:ext uri="{FF2B5EF4-FFF2-40B4-BE49-F238E27FC236}">
                <a16:creationId xmlns:a16="http://schemas.microsoft.com/office/drawing/2014/main" id="{D860D832-F38A-2843-FEF9-CEAAEC3548DB}"/>
              </a:ext>
            </a:extLst>
          </p:cNvPr>
          <p:cNvGrpSpPr/>
          <p:nvPr/>
        </p:nvGrpSpPr>
        <p:grpSpPr>
          <a:xfrm>
            <a:off x="940876" y="1434495"/>
            <a:ext cx="1304292" cy="483205"/>
            <a:chOff x="358505" y="1475801"/>
            <a:chExt cx="1304292" cy="483205"/>
          </a:xfrm>
        </p:grpSpPr>
        <p:grpSp>
          <p:nvGrpSpPr>
            <p:cNvPr id="15" name="Group 14">
              <a:extLst>
                <a:ext uri="{FF2B5EF4-FFF2-40B4-BE49-F238E27FC236}">
                  <a16:creationId xmlns:a16="http://schemas.microsoft.com/office/drawing/2014/main" id="{009F2DAB-7C2D-3DE6-6530-EABDC0A1C8BD}"/>
                </a:ext>
              </a:extLst>
            </p:cNvPr>
            <p:cNvGrpSpPr/>
            <p:nvPr/>
          </p:nvGrpSpPr>
          <p:grpSpPr>
            <a:xfrm>
              <a:off x="358505" y="1554931"/>
              <a:ext cx="1304292" cy="404075"/>
              <a:chOff x="3870732" y="2142040"/>
              <a:chExt cx="1304292" cy="404075"/>
            </a:xfrm>
          </p:grpSpPr>
          <p:sp>
            <p:nvSpPr>
              <p:cNvPr id="16" name="Rectangle: Rounded Corners 15">
                <a:extLst>
                  <a:ext uri="{FF2B5EF4-FFF2-40B4-BE49-F238E27FC236}">
                    <a16:creationId xmlns:a16="http://schemas.microsoft.com/office/drawing/2014/main" id="{7A6EE315-3A3D-0C8E-0FCA-D48C274E6FCF}"/>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3922680-1E06-990D-5D0B-727DE6BFA3B2}"/>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Setup User DB,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To test with simulated end-user workloads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3" name="Picture 42" descr="Icon&#10;&#10;Description automatically generated">
              <a:extLst>
                <a:ext uri="{FF2B5EF4-FFF2-40B4-BE49-F238E27FC236}">
                  <a16:creationId xmlns:a16="http://schemas.microsoft.com/office/drawing/2014/main" id="{6F21F0C3-DB4F-1D95-F93B-FCFD6D12BF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nvGrpSpPr>
          <p:cNvPr id="448" name="Group 447">
            <a:extLst>
              <a:ext uri="{FF2B5EF4-FFF2-40B4-BE49-F238E27FC236}">
                <a16:creationId xmlns:a16="http://schemas.microsoft.com/office/drawing/2014/main" id="{23FEADAB-E426-48BA-CFD2-09854EC07484}"/>
              </a:ext>
            </a:extLst>
          </p:cNvPr>
          <p:cNvGrpSpPr/>
          <p:nvPr/>
        </p:nvGrpSpPr>
        <p:grpSpPr>
          <a:xfrm>
            <a:off x="943863" y="2077479"/>
            <a:ext cx="1304292" cy="483205"/>
            <a:chOff x="860642" y="2294520"/>
            <a:chExt cx="1304292" cy="483205"/>
          </a:xfrm>
        </p:grpSpPr>
        <p:sp>
          <p:nvSpPr>
            <p:cNvPr id="63" name="Rectangle: Rounded Corners 62">
              <a:extLst>
                <a:ext uri="{FF2B5EF4-FFF2-40B4-BE49-F238E27FC236}">
                  <a16:creationId xmlns:a16="http://schemas.microsoft.com/office/drawing/2014/main" id="{9110CAC8-CA46-AF34-A241-323F4C0FE131}"/>
                </a:ext>
              </a:extLst>
            </p:cNvPr>
            <p:cNvSpPr/>
            <p:nvPr/>
          </p:nvSpPr>
          <p:spPr bwMode="auto">
            <a:xfrm>
              <a:off x="1035887" y="2310161"/>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736CD48-1855-D8D9-8934-3DB9C7F6FE07}"/>
                </a:ext>
              </a:extLst>
            </p:cNvPr>
            <p:cNvSpPr/>
            <p:nvPr/>
          </p:nvSpPr>
          <p:spPr bwMode="auto">
            <a:xfrm>
              <a:off x="1004821" y="2355226"/>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F5E47EF-E4F0-A060-8057-DA3A081E838A}"/>
                </a:ext>
              </a:extLst>
            </p:cNvPr>
            <p:cNvGrpSpPr/>
            <p:nvPr/>
          </p:nvGrpSpPr>
          <p:grpSpPr>
            <a:xfrm>
              <a:off x="860642" y="2294520"/>
              <a:ext cx="1304292" cy="483205"/>
              <a:chOff x="358505" y="1475801"/>
              <a:chExt cx="1304292" cy="483205"/>
            </a:xfrm>
          </p:grpSpPr>
          <p:grpSp>
            <p:nvGrpSpPr>
              <p:cNvPr id="54" name="Group 53">
                <a:extLst>
                  <a:ext uri="{FF2B5EF4-FFF2-40B4-BE49-F238E27FC236}">
                    <a16:creationId xmlns:a16="http://schemas.microsoft.com/office/drawing/2014/main" id="{E4CE6F91-F86B-1AED-2166-D6EC6F35427C}"/>
                  </a:ext>
                </a:extLst>
              </p:cNvPr>
              <p:cNvGrpSpPr/>
              <p:nvPr/>
            </p:nvGrpSpPr>
            <p:grpSpPr>
              <a:xfrm>
                <a:off x="358505" y="1554931"/>
                <a:ext cx="1304292" cy="404075"/>
                <a:chOff x="3870732" y="2142040"/>
                <a:chExt cx="1304292" cy="404075"/>
              </a:xfrm>
            </p:grpSpPr>
            <p:sp>
              <p:nvSpPr>
                <p:cNvPr id="58" name="Rectangle: Rounded Corners 57">
                  <a:extLst>
                    <a:ext uri="{FF2B5EF4-FFF2-40B4-BE49-F238E27FC236}">
                      <a16:creationId xmlns:a16="http://schemas.microsoft.com/office/drawing/2014/main" id="{0DDDD7A6-4897-4FCD-3A62-BC2473C6B7BE}"/>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5D027D6-BB69-0B2B-C8A7-1D1BE8A8C2D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Transactions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Continuous INSERTs, from </a:t>
                  </a:r>
                  <a:r>
                    <a:rPr lang="en-US" sz="500" kern="0" dirty="0">
                      <a:uFill>
                        <a:solidFill>
                          <a:srgbClr val="50E6FF"/>
                        </a:solidFill>
                      </a:uFill>
                      <a:latin typeface="+mn-lt"/>
                      <a:ea typeface="Segoe UI" pitchFamily="34" charset="0"/>
                      <a:cs typeface="Cascadia Code" panose="020B0609020000020004" pitchFamily="49" charset="0"/>
                    </a:rPr>
                    <a:t>parallel writers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 name="Picture 54" descr="Icon&#10;&#10;Description automatically generated">
                <a:extLst>
                  <a:ext uri="{FF2B5EF4-FFF2-40B4-BE49-F238E27FC236}">
                    <a16:creationId xmlns:a16="http://schemas.microsoft.com/office/drawing/2014/main" id="{8C14ED7F-3B3F-388D-DE73-8492DD5C67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cxnSp>
        <p:nvCxnSpPr>
          <p:cNvPr id="449" name="Connector: Elbow 448">
            <a:extLst>
              <a:ext uri="{FF2B5EF4-FFF2-40B4-BE49-F238E27FC236}">
                <a16:creationId xmlns:a16="http://schemas.microsoft.com/office/drawing/2014/main" id="{9960D99D-55EA-C8A9-61B4-B67016AF5BD5}"/>
              </a:ext>
            </a:extLst>
          </p:cNvPr>
          <p:cNvCxnSpPr>
            <a:cxnSpLocks/>
            <a:stCxn id="58" idx="3"/>
            <a:endCxn id="1232" idx="1"/>
          </p:cNvCxnSpPr>
          <p:nvPr/>
        </p:nvCxnSpPr>
        <p:spPr>
          <a:xfrm>
            <a:off x="2122135" y="2347518"/>
            <a:ext cx="730737" cy="262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grpSp>
        <p:nvGrpSpPr>
          <p:cNvPr id="453" name="Group 452">
            <a:extLst>
              <a:ext uri="{FF2B5EF4-FFF2-40B4-BE49-F238E27FC236}">
                <a16:creationId xmlns:a16="http://schemas.microsoft.com/office/drawing/2014/main" id="{58E6F0B6-3923-D6B6-34AB-EFAAC778071D}"/>
              </a:ext>
            </a:extLst>
          </p:cNvPr>
          <p:cNvGrpSpPr/>
          <p:nvPr/>
        </p:nvGrpSpPr>
        <p:grpSpPr>
          <a:xfrm>
            <a:off x="946975" y="2777335"/>
            <a:ext cx="1304292" cy="426333"/>
            <a:chOff x="3870732" y="2162350"/>
            <a:chExt cx="1304292" cy="426333"/>
          </a:xfrm>
        </p:grpSpPr>
        <p:sp>
          <p:nvSpPr>
            <p:cNvPr id="458" name="Rectangle: Rounded Corners 457">
              <a:extLst>
                <a:ext uri="{FF2B5EF4-FFF2-40B4-BE49-F238E27FC236}">
                  <a16:creationId xmlns:a16="http://schemas.microsoft.com/office/drawing/2014/main" id="{60EF2C95-F639-8245-90A8-B333325F0387}"/>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0BC008C-3FDB-C16E-4A9C-E1357916DD0C}"/>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Force AG Failovers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uFill>
                    <a:solidFill>
                      <a:srgbClr val="50E6FF"/>
                    </a:solidFill>
                  </a:uFill>
                  <a:latin typeface="+mn-lt"/>
                  <a:ea typeface="Segoe UI" pitchFamily="34" charset="0"/>
                  <a:cs typeface="Cascadia Code" panose="020B0609020000020004" pitchFamily="49" charset="0"/>
                </a:rPr>
                <a:t>Force</a:t>
              </a:r>
              <a:r>
                <a:rPr lang="en-US" sz="500" kern="0" dirty="0">
                  <a:uFill>
                    <a:solidFill>
                      <a:srgbClr val="50E6FF"/>
                    </a:solidFill>
                  </a:uFill>
                  <a:latin typeface="+mn-lt"/>
                  <a:ea typeface="Segoe UI" pitchFamily="34" charset="0"/>
                  <a:cs typeface="Cascadia Code" panose="020B0609020000020004" pitchFamily="49" charset="0"/>
                </a:rPr>
                <a:t> failovers in continuous loops or injections, similar to a malicious end-user/tester</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61" name="Picture 460" descr="Logo, icon&#10;&#10;Description automatically generated">
            <a:extLst>
              <a:ext uri="{FF2B5EF4-FFF2-40B4-BE49-F238E27FC236}">
                <a16:creationId xmlns:a16="http://schemas.microsoft.com/office/drawing/2014/main" id="{738334BC-B002-EDD3-1BC1-3F3E9B5FED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9753" y="2669105"/>
            <a:ext cx="152838" cy="152838"/>
          </a:xfrm>
          <a:prstGeom prst="rect">
            <a:avLst/>
          </a:prstGeom>
        </p:spPr>
      </p:pic>
      <p:grpSp>
        <p:nvGrpSpPr>
          <p:cNvPr id="474" name="Group 473">
            <a:extLst>
              <a:ext uri="{FF2B5EF4-FFF2-40B4-BE49-F238E27FC236}">
                <a16:creationId xmlns:a16="http://schemas.microsoft.com/office/drawing/2014/main" id="{3323DADC-60B9-E15A-F7A4-A963F4BB24F0}"/>
              </a:ext>
            </a:extLst>
          </p:cNvPr>
          <p:cNvGrpSpPr/>
          <p:nvPr/>
        </p:nvGrpSpPr>
        <p:grpSpPr>
          <a:xfrm>
            <a:off x="948104" y="3377784"/>
            <a:ext cx="1304292" cy="483205"/>
            <a:chOff x="358505" y="1475801"/>
            <a:chExt cx="1304292" cy="483205"/>
          </a:xfrm>
        </p:grpSpPr>
        <p:grpSp>
          <p:nvGrpSpPr>
            <p:cNvPr id="476" name="Group 475">
              <a:extLst>
                <a:ext uri="{FF2B5EF4-FFF2-40B4-BE49-F238E27FC236}">
                  <a16:creationId xmlns:a16="http://schemas.microsoft.com/office/drawing/2014/main" id="{6DB69EB6-96E5-CB66-1EF7-895BD43C0D53}"/>
                </a:ext>
              </a:extLst>
            </p:cNvPr>
            <p:cNvGrpSpPr/>
            <p:nvPr/>
          </p:nvGrpSpPr>
          <p:grpSpPr>
            <a:xfrm>
              <a:off x="358505" y="1554931"/>
              <a:ext cx="1304292" cy="404075"/>
              <a:chOff x="3870732" y="2142040"/>
              <a:chExt cx="1304292" cy="404075"/>
            </a:xfrm>
          </p:grpSpPr>
          <p:sp>
            <p:nvSpPr>
              <p:cNvPr id="478" name="Rectangle: Rounded Corners 477">
                <a:extLst>
                  <a:ext uri="{FF2B5EF4-FFF2-40B4-BE49-F238E27FC236}">
                    <a16:creationId xmlns:a16="http://schemas.microsoft.com/office/drawing/2014/main" id="{B1610D18-B8AC-59CA-0F6F-DB96F1AD39E0}"/>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a:extLst>
                  <a:ext uri="{FF2B5EF4-FFF2-40B4-BE49-F238E27FC236}">
                    <a16:creationId xmlns:a16="http://schemas.microsoft.com/office/drawing/2014/main" id="{06FF74A9-82D6-ED46-4A0F-36A3CE518254}"/>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Read User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Read access from Secondary, if available</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77" name="Picture 476" descr="Icon&#10;&#10;Description automatically generated">
              <a:extLst>
                <a:ext uri="{FF2B5EF4-FFF2-40B4-BE49-F238E27FC236}">
                  <a16:creationId xmlns:a16="http://schemas.microsoft.com/office/drawing/2014/main" id="{A8FADBC6-AEDA-4E9A-EF73-4D9DFC6301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89" name="Straight Connector 488">
            <a:extLst>
              <a:ext uri="{FF2B5EF4-FFF2-40B4-BE49-F238E27FC236}">
                <a16:creationId xmlns:a16="http://schemas.microsoft.com/office/drawing/2014/main" id="{626F40D1-B1F6-6C07-566F-3C86327E1432}"/>
              </a:ext>
            </a:extLst>
          </p:cNvPr>
          <p:cNvCxnSpPr>
            <a:cxnSpLocks/>
          </p:cNvCxnSpPr>
          <p:nvPr/>
        </p:nvCxnSpPr>
        <p:spPr>
          <a:xfrm flipH="1">
            <a:off x="3721930" y="3253381"/>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ACFCC0-70B0-4E1A-B1BD-A65946DD8190}"/>
              </a:ext>
            </a:extLst>
          </p:cNvPr>
          <p:cNvCxnSpPr>
            <a:cxnSpLocks/>
          </p:cNvCxnSpPr>
          <p:nvPr/>
        </p:nvCxnSpPr>
        <p:spPr>
          <a:xfrm flipH="1">
            <a:off x="3712831" y="2297753"/>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7AD817D-2F58-20FE-6FDC-382B1ADC5D80}"/>
              </a:ext>
            </a:extLst>
          </p:cNvPr>
          <p:cNvSpPr/>
          <p:nvPr/>
        </p:nvSpPr>
        <p:spPr bwMode="auto">
          <a:xfrm>
            <a:off x="2717038" y="262063"/>
            <a:ext cx="8184667" cy="5596240"/>
          </a:xfrm>
          <a:prstGeom prst="rect">
            <a:avLst/>
          </a:prstGeom>
          <a:solidFill>
            <a:srgbClr val="1A202C">
              <a:alpha val="76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7" name="Group 496">
            <a:extLst>
              <a:ext uri="{FF2B5EF4-FFF2-40B4-BE49-F238E27FC236}">
                <a16:creationId xmlns:a16="http://schemas.microsoft.com/office/drawing/2014/main" id="{F9C2FABC-1F6C-B0C4-E7A4-ACAA691F209F}"/>
              </a:ext>
            </a:extLst>
          </p:cNvPr>
          <p:cNvGrpSpPr/>
          <p:nvPr/>
        </p:nvGrpSpPr>
        <p:grpSpPr>
          <a:xfrm>
            <a:off x="2844584" y="453684"/>
            <a:ext cx="705268" cy="512029"/>
            <a:chOff x="2878393" y="275017"/>
            <a:chExt cx="705268" cy="512029"/>
          </a:xfrm>
        </p:grpSpPr>
        <p:sp>
          <p:nvSpPr>
            <p:cNvPr id="30" name="Rectangle 29">
              <a:extLst>
                <a:ext uri="{FF2B5EF4-FFF2-40B4-BE49-F238E27FC236}">
                  <a16:creationId xmlns:a16="http://schemas.microsoft.com/office/drawing/2014/main" id="{E0D6B57A-05D2-ABF2-B381-CA822D7E0A21}"/>
                </a:ext>
              </a:extLst>
            </p:cNvPr>
            <p:cNvSpPr/>
            <p:nvPr/>
          </p:nvSpPr>
          <p:spPr bwMode="auto">
            <a:xfrm>
              <a:off x="2889324" y="382971"/>
              <a:ext cx="69433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Chaos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8D425E9F-397A-A580-E3D3-DE4488BAA4BD}"/>
                </a:ext>
              </a:extLst>
            </p:cNvPr>
            <p:cNvGrpSpPr/>
            <p:nvPr/>
          </p:nvGrpSpPr>
          <p:grpSpPr>
            <a:xfrm>
              <a:off x="2878393" y="275017"/>
              <a:ext cx="580826" cy="422579"/>
              <a:chOff x="2512032" y="215596"/>
              <a:chExt cx="580826" cy="422579"/>
            </a:xfrm>
          </p:grpSpPr>
          <p:sp>
            <p:nvSpPr>
              <p:cNvPr id="25" name="Rectangle 24">
                <a:extLst>
                  <a:ext uri="{FF2B5EF4-FFF2-40B4-BE49-F238E27FC236}">
                    <a16:creationId xmlns:a16="http://schemas.microsoft.com/office/drawing/2014/main" id="{192E29A2-EF08-5E84-7C66-3DF4B78B7B42}"/>
                  </a:ext>
                </a:extLst>
              </p:cNvPr>
              <p:cNvSpPr/>
              <p:nvPr/>
            </p:nvSpPr>
            <p:spPr bwMode="auto">
              <a:xfrm>
                <a:off x="2512032" y="323550"/>
                <a:ext cx="462149" cy="314625"/>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C796889-26F9-A02B-7A87-19E874519FDD}"/>
                  </a:ext>
                </a:extLst>
              </p:cNvPr>
              <p:cNvSpPr/>
              <p:nvPr/>
            </p:nvSpPr>
            <p:spPr bwMode="auto">
              <a:xfrm>
                <a:off x="2522319" y="215596"/>
                <a:ext cx="5705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Prep</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pic>
            <p:nvPicPr>
              <p:cNvPr id="37" name="Picture 36" descr="Icon&#10;&#10;Description automatically generated">
                <a:extLst>
                  <a:ext uri="{FF2B5EF4-FFF2-40B4-BE49-F238E27FC236}">
                    <a16:creationId xmlns:a16="http://schemas.microsoft.com/office/drawing/2014/main" id="{7DF35D8F-2DB0-21FB-3529-A5B4007FA9B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2906" y="375362"/>
                <a:ext cx="85079" cy="85079"/>
              </a:xfrm>
              <a:prstGeom prst="rect">
                <a:avLst/>
              </a:prstGeom>
            </p:spPr>
          </p:pic>
          <p:pic>
            <p:nvPicPr>
              <p:cNvPr id="38" name="Picture 37" descr="Logo, icon&#10;&#10;Description automatically generated">
                <a:extLst>
                  <a:ext uri="{FF2B5EF4-FFF2-40B4-BE49-F238E27FC236}">
                    <a16:creationId xmlns:a16="http://schemas.microsoft.com/office/drawing/2014/main" id="{27B1975C-3949-FBB0-44AF-626EA5D385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0584" y="466826"/>
                <a:ext cx="102695" cy="102695"/>
              </a:xfrm>
              <a:prstGeom prst="rect">
                <a:avLst/>
              </a:prstGeom>
            </p:spPr>
          </p:pic>
        </p:grpSp>
      </p:grpSp>
      <p:cxnSp>
        <p:nvCxnSpPr>
          <p:cNvPr id="47" name="Connector: Elbow 46">
            <a:extLst>
              <a:ext uri="{FF2B5EF4-FFF2-40B4-BE49-F238E27FC236}">
                <a16:creationId xmlns:a16="http://schemas.microsoft.com/office/drawing/2014/main" id="{4C7220DC-7D63-9DC0-DCC9-DC8631F2C829}"/>
              </a:ext>
            </a:extLst>
          </p:cNvPr>
          <p:cNvCxnSpPr>
            <a:cxnSpLocks/>
            <a:stCxn id="16" idx="3"/>
            <a:endCxn id="1232" idx="1"/>
          </p:cNvCxnSpPr>
          <p:nvPr/>
        </p:nvCxnSpPr>
        <p:spPr>
          <a:xfrm>
            <a:off x="2119148" y="1704534"/>
            <a:ext cx="733724" cy="645606"/>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62" name="Connector: Elbow 461">
            <a:extLst>
              <a:ext uri="{FF2B5EF4-FFF2-40B4-BE49-F238E27FC236}">
                <a16:creationId xmlns:a16="http://schemas.microsoft.com/office/drawing/2014/main" id="{0E3F84A2-76D3-2160-3778-F4B936CF85C9}"/>
              </a:ext>
            </a:extLst>
          </p:cNvPr>
          <p:cNvCxnSpPr>
            <a:cxnSpLocks/>
            <a:stCxn id="458" idx="3"/>
            <a:endCxn id="1232" idx="1"/>
          </p:cNvCxnSpPr>
          <p:nvPr/>
        </p:nvCxnSpPr>
        <p:spPr>
          <a:xfrm flipV="1">
            <a:off x="2125247" y="2350140"/>
            <a:ext cx="727625" cy="64036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84" name="Connector: Elbow 483">
            <a:extLst>
              <a:ext uri="{FF2B5EF4-FFF2-40B4-BE49-F238E27FC236}">
                <a16:creationId xmlns:a16="http://schemas.microsoft.com/office/drawing/2014/main" id="{C88BFD47-3DA6-2703-2BAD-98E0676D77E5}"/>
              </a:ext>
            </a:extLst>
          </p:cNvPr>
          <p:cNvCxnSpPr>
            <a:cxnSpLocks/>
            <a:stCxn id="478" idx="3"/>
            <a:endCxn id="11" idx="1"/>
          </p:cNvCxnSpPr>
          <p:nvPr/>
        </p:nvCxnSpPr>
        <p:spPr>
          <a:xfrm flipV="1">
            <a:off x="2126376" y="3426153"/>
            <a:ext cx="715604" cy="221670"/>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500" name="Rectangle 499">
            <a:extLst>
              <a:ext uri="{FF2B5EF4-FFF2-40B4-BE49-F238E27FC236}">
                <a16:creationId xmlns:a16="http://schemas.microsoft.com/office/drawing/2014/main" id="{43946C97-1F1A-311F-51CF-13A8A21FC232}"/>
              </a:ext>
            </a:extLst>
          </p:cNvPr>
          <p:cNvSpPr/>
          <p:nvPr/>
        </p:nvSpPr>
        <p:spPr bwMode="auto">
          <a:xfrm>
            <a:off x="3736686" y="2272844"/>
            <a:ext cx="2912152"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2" name="Connector: Elbow 501">
            <a:extLst>
              <a:ext uri="{FF2B5EF4-FFF2-40B4-BE49-F238E27FC236}">
                <a16:creationId xmlns:a16="http://schemas.microsoft.com/office/drawing/2014/main" id="{E0C8658B-2508-0AF3-E000-46F879E6A785}"/>
              </a:ext>
            </a:extLst>
          </p:cNvPr>
          <p:cNvCxnSpPr>
            <a:cxnSpLocks/>
          </p:cNvCxnSpPr>
          <p:nvPr/>
        </p:nvCxnSpPr>
        <p:spPr>
          <a:xfrm rot="16200000" flipV="1">
            <a:off x="5096261" y="2311053"/>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4" name="Connector: Elbow 503">
            <a:extLst>
              <a:ext uri="{FF2B5EF4-FFF2-40B4-BE49-F238E27FC236}">
                <a16:creationId xmlns:a16="http://schemas.microsoft.com/office/drawing/2014/main" id="{A467B5C5-D534-B072-0421-C23FF7BE6E52}"/>
              </a:ext>
            </a:extLst>
          </p:cNvPr>
          <p:cNvCxnSpPr>
            <a:cxnSpLocks/>
          </p:cNvCxnSpPr>
          <p:nvPr/>
        </p:nvCxnSpPr>
        <p:spPr>
          <a:xfrm rot="16200000" flipV="1">
            <a:off x="5164436" y="2311053"/>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505" name="Rectangle 504">
            <a:extLst>
              <a:ext uri="{FF2B5EF4-FFF2-40B4-BE49-F238E27FC236}">
                <a16:creationId xmlns:a16="http://schemas.microsoft.com/office/drawing/2014/main" id="{869A3B30-3C40-9EBB-DFCA-CA8240DE67A9}"/>
              </a:ext>
            </a:extLst>
          </p:cNvPr>
          <p:cNvSpPr/>
          <p:nvPr/>
        </p:nvSpPr>
        <p:spPr bwMode="auto">
          <a:xfrm>
            <a:off x="3736686" y="3229448"/>
            <a:ext cx="2912152" cy="4980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6" name="Connector: Elbow 505">
            <a:extLst>
              <a:ext uri="{FF2B5EF4-FFF2-40B4-BE49-F238E27FC236}">
                <a16:creationId xmlns:a16="http://schemas.microsoft.com/office/drawing/2014/main" id="{A2B35411-0059-442C-0915-7501CA54B3A4}"/>
              </a:ext>
            </a:extLst>
          </p:cNvPr>
          <p:cNvCxnSpPr>
            <a:cxnSpLocks/>
          </p:cNvCxnSpPr>
          <p:nvPr/>
        </p:nvCxnSpPr>
        <p:spPr>
          <a:xfrm rot="16200000" flipV="1">
            <a:off x="5096261" y="3266609"/>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8" name="Connector: Elbow 507">
            <a:extLst>
              <a:ext uri="{FF2B5EF4-FFF2-40B4-BE49-F238E27FC236}">
                <a16:creationId xmlns:a16="http://schemas.microsoft.com/office/drawing/2014/main" id="{89B65280-F45D-EB8D-3BDC-CD72BECAA858}"/>
              </a:ext>
            </a:extLst>
          </p:cNvPr>
          <p:cNvCxnSpPr>
            <a:cxnSpLocks/>
          </p:cNvCxnSpPr>
          <p:nvPr/>
        </p:nvCxnSpPr>
        <p:spPr>
          <a:xfrm rot="16200000" flipV="1">
            <a:off x="5164436" y="326660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pic>
        <p:nvPicPr>
          <p:cNvPr id="510" name="Picture 509" descr="Icon&#10;&#10;Description automatically generated">
            <a:extLst>
              <a:ext uri="{FF2B5EF4-FFF2-40B4-BE49-F238E27FC236}">
                <a16:creationId xmlns:a16="http://schemas.microsoft.com/office/drawing/2014/main" id="{531BD1B9-4494-C9E7-3867-94A547960B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7921" y="2701374"/>
            <a:ext cx="163705" cy="163705"/>
          </a:xfrm>
          <a:prstGeom prst="rect">
            <a:avLst/>
          </a:prstGeom>
        </p:spPr>
      </p:pic>
      <p:pic>
        <p:nvPicPr>
          <p:cNvPr id="511" name="Picture 510" descr="Icon&#10;&#10;Description automatically generated">
            <a:extLst>
              <a:ext uri="{FF2B5EF4-FFF2-40B4-BE49-F238E27FC236}">
                <a16:creationId xmlns:a16="http://schemas.microsoft.com/office/drawing/2014/main" id="{6C1B2D56-562F-3C4D-AEE8-3D1641FC77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0902" y="2088520"/>
            <a:ext cx="163705" cy="163705"/>
          </a:xfrm>
          <a:prstGeom prst="rect">
            <a:avLst/>
          </a:prstGeom>
        </p:spPr>
      </p:pic>
      <p:grpSp>
        <p:nvGrpSpPr>
          <p:cNvPr id="64" name="Group 63">
            <a:extLst>
              <a:ext uri="{FF2B5EF4-FFF2-40B4-BE49-F238E27FC236}">
                <a16:creationId xmlns:a16="http://schemas.microsoft.com/office/drawing/2014/main" id="{5D34AA61-30D1-C7B8-A6D0-B255EDFB503B}"/>
              </a:ext>
            </a:extLst>
          </p:cNvPr>
          <p:cNvGrpSpPr/>
          <p:nvPr/>
        </p:nvGrpSpPr>
        <p:grpSpPr>
          <a:xfrm>
            <a:off x="2161422" y="4118278"/>
            <a:ext cx="1304292" cy="426333"/>
            <a:chOff x="3870732" y="2162350"/>
            <a:chExt cx="1304292" cy="426333"/>
          </a:xfrm>
        </p:grpSpPr>
        <p:sp>
          <p:nvSpPr>
            <p:cNvPr id="66" name="Rectangle: Rounded Corners 65">
              <a:extLst>
                <a:ext uri="{FF2B5EF4-FFF2-40B4-BE49-F238E27FC236}">
                  <a16:creationId xmlns:a16="http://schemas.microsoft.com/office/drawing/2014/main" id="{7B0D9D15-F3AB-481E-7261-84C2A698A23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6704958-5B48-1B1F-1E9E-BE254890D1C0}"/>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Replica Network failures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Packet corruption, duplicates, delay and loss – to break </a:t>
              </a:r>
              <a:r>
                <a:rPr lang="en-US" sz="500" b="1" kern="0" dirty="0">
                  <a:uFill>
                    <a:solidFill>
                      <a:srgbClr val="50E6FF"/>
                    </a:solidFill>
                  </a:uFill>
                  <a:latin typeface="+mn-lt"/>
                  <a:ea typeface="Segoe UI" pitchFamily="34" charset="0"/>
                  <a:cs typeface="Cascadia Code" panose="020B0609020000020004" pitchFamily="49" charset="0"/>
                </a:rPr>
                <a:t>seeding</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71" name="Freeform: Shape 70">
            <a:extLst>
              <a:ext uri="{FF2B5EF4-FFF2-40B4-BE49-F238E27FC236}">
                <a16:creationId xmlns:a16="http://schemas.microsoft.com/office/drawing/2014/main" id="{FE51DEFE-97A3-47D3-5AF2-36EE4EDFF205}"/>
              </a:ext>
            </a:extLst>
          </p:cNvPr>
          <p:cNvSpPr/>
          <p:nvPr/>
        </p:nvSpPr>
        <p:spPr bwMode="auto">
          <a:xfrm>
            <a:off x="3340791" y="2306709"/>
            <a:ext cx="387350" cy="1812925"/>
          </a:xfrm>
          <a:custGeom>
            <a:avLst/>
            <a:gdLst>
              <a:gd name="connsiteX0" fmla="*/ 0 w 387350"/>
              <a:gd name="connsiteY0" fmla="*/ 1812925 h 1812925"/>
              <a:gd name="connsiteX1" fmla="*/ 196850 w 387350"/>
              <a:gd name="connsiteY1" fmla="*/ 0 h 1812925"/>
              <a:gd name="connsiteX2" fmla="*/ 387350 w 387350"/>
              <a:gd name="connsiteY2" fmla="*/ 0 h 1812925"/>
            </a:gdLst>
            <a:ahLst/>
            <a:cxnLst>
              <a:cxn ang="0">
                <a:pos x="connsiteX0" y="connsiteY0"/>
              </a:cxn>
              <a:cxn ang="0">
                <a:pos x="connsiteX1" y="connsiteY1"/>
              </a:cxn>
              <a:cxn ang="0">
                <a:pos x="connsiteX2" y="connsiteY2"/>
              </a:cxn>
            </a:cxnLst>
            <a:rect l="l" t="t" r="r" b="b"/>
            <a:pathLst>
              <a:path w="387350" h="1812925">
                <a:moveTo>
                  <a:pt x="0" y="1812925"/>
                </a:moveTo>
                <a:lnTo>
                  <a:pt x="196850" y="0"/>
                </a:lnTo>
                <a:lnTo>
                  <a:pt x="387350" y="0"/>
                </a:lnTo>
              </a:path>
            </a:pathLst>
          </a:custGeom>
          <a:noFill/>
          <a:ln>
            <a:solidFill>
              <a:srgbClr val="FC9804"/>
            </a:solidFill>
            <a:prstDash val="sysDash"/>
            <a:headEnd type="none" w="med" len="med"/>
            <a:tailEnd type="triangle" w="sm" len="sm"/>
          </a:ln>
          <a:effectLst>
            <a:glow rad="63500">
              <a:schemeClr val="accent3">
                <a:satMod val="175000"/>
                <a:alpha val="9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050ABF46-706A-B236-A00B-F0F57C4D1310}"/>
              </a:ext>
            </a:extLst>
          </p:cNvPr>
          <p:cNvSpPr/>
          <p:nvPr/>
        </p:nvSpPr>
        <p:spPr bwMode="auto">
          <a:xfrm>
            <a:off x="3343966" y="3252859"/>
            <a:ext cx="387350" cy="869950"/>
          </a:xfrm>
          <a:custGeom>
            <a:avLst/>
            <a:gdLst>
              <a:gd name="connsiteX0" fmla="*/ 0 w 387350"/>
              <a:gd name="connsiteY0" fmla="*/ 869950 h 869950"/>
              <a:gd name="connsiteX1" fmla="*/ 95250 w 387350"/>
              <a:gd name="connsiteY1" fmla="*/ 0 h 869950"/>
              <a:gd name="connsiteX2" fmla="*/ 387350 w 387350"/>
              <a:gd name="connsiteY2" fmla="*/ 0 h 869950"/>
            </a:gdLst>
            <a:ahLst/>
            <a:cxnLst>
              <a:cxn ang="0">
                <a:pos x="connsiteX0" y="connsiteY0"/>
              </a:cxn>
              <a:cxn ang="0">
                <a:pos x="connsiteX1" y="connsiteY1"/>
              </a:cxn>
              <a:cxn ang="0">
                <a:pos x="connsiteX2" y="connsiteY2"/>
              </a:cxn>
            </a:cxnLst>
            <a:rect l="l" t="t" r="r" b="b"/>
            <a:pathLst>
              <a:path w="387350" h="869950">
                <a:moveTo>
                  <a:pt x="0" y="869950"/>
                </a:moveTo>
                <a:lnTo>
                  <a:pt x="95250" y="0"/>
                </a:lnTo>
                <a:lnTo>
                  <a:pt x="387350" y="0"/>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97" name="Picture 96" descr="Logo, icon&#10;&#10;Description automatically generated">
            <a:extLst>
              <a:ext uri="{FF2B5EF4-FFF2-40B4-BE49-F238E27FC236}">
                <a16:creationId xmlns:a16="http://schemas.microsoft.com/office/drawing/2014/main" id="{5EB9B140-E272-9261-BA5E-C0D6A6C3B3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47212" y="3159732"/>
            <a:ext cx="152838" cy="152838"/>
          </a:xfrm>
          <a:prstGeom prst="rect">
            <a:avLst/>
          </a:prstGeom>
        </p:spPr>
      </p:pic>
      <p:pic>
        <p:nvPicPr>
          <p:cNvPr id="98" name="Picture 97" descr="Logo, icon&#10;&#10;Description automatically generated">
            <a:extLst>
              <a:ext uri="{FF2B5EF4-FFF2-40B4-BE49-F238E27FC236}">
                <a16:creationId xmlns:a16="http://schemas.microsoft.com/office/drawing/2014/main" id="{20DBD4C8-9FB6-0C5B-0D57-8F032CA3782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14399" y="2194724"/>
            <a:ext cx="152838" cy="152838"/>
          </a:xfrm>
          <a:prstGeom prst="rect">
            <a:avLst/>
          </a:prstGeom>
        </p:spPr>
      </p:pic>
      <p:sp>
        <p:nvSpPr>
          <p:cNvPr id="107" name="Rectangle 106">
            <a:extLst>
              <a:ext uri="{FF2B5EF4-FFF2-40B4-BE49-F238E27FC236}">
                <a16:creationId xmlns:a16="http://schemas.microsoft.com/office/drawing/2014/main" id="{55444A16-47F4-1E96-DF14-928927D204DA}"/>
              </a:ext>
            </a:extLst>
          </p:cNvPr>
          <p:cNvSpPr/>
          <p:nvPr/>
        </p:nvSpPr>
        <p:spPr bwMode="auto">
          <a:xfrm>
            <a:off x="4036689" y="1734693"/>
            <a:ext cx="223625" cy="17735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descr="Logo, icon&#10;&#10;Description automatically generated">
            <a:extLst>
              <a:ext uri="{FF2B5EF4-FFF2-40B4-BE49-F238E27FC236}">
                <a16:creationId xmlns:a16="http://schemas.microsoft.com/office/drawing/2014/main" id="{95BAC4A9-D926-4167-A3AE-542D1FD424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0348" y="1646854"/>
            <a:ext cx="152838" cy="152838"/>
          </a:xfrm>
          <a:prstGeom prst="rect">
            <a:avLst/>
          </a:prstGeom>
        </p:spPr>
      </p:pic>
      <p:sp>
        <p:nvSpPr>
          <p:cNvPr id="113" name="Rectangle 112">
            <a:extLst>
              <a:ext uri="{FF2B5EF4-FFF2-40B4-BE49-F238E27FC236}">
                <a16:creationId xmlns:a16="http://schemas.microsoft.com/office/drawing/2014/main" id="{4050C411-941B-592E-1124-6502E27D41AE}"/>
              </a:ext>
            </a:extLst>
          </p:cNvPr>
          <p:cNvSpPr/>
          <p:nvPr/>
        </p:nvSpPr>
        <p:spPr bwMode="auto">
          <a:xfrm>
            <a:off x="3918094" y="1206382"/>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D1663E1-C9A3-1BC4-D414-A3E83855A334}"/>
              </a:ext>
            </a:extLst>
          </p:cNvPr>
          <p:cNvSpPr/>
          <p:nvPr/>
        </p:nvSpPr>
        <p:spPr bwMode="auto">
          <a:xfrm>
            <a:off x="3871075" y="1108951"/>
            <a:ext cx="2630224"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descr="Logo, icon&#10;&#10;Description automatically generated">
            <a:extLst>
              <a:ext uri="{FF2B5EF4-FFF2-40B4-BE49-F238E27FC236}">
                <a16:creationId xmlns:a16="http://schemas.microsoft.com/office/drawing/2014/main" id="{359437B1-5F06-2783-55DB-3DCC456AA0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40422" y="1114043"/>
            <a:ext cx="152838" cy="152838"/>
          </a:xfrm>
          <a:prstGeom prst="rect">
            <a:avLst/>
          </a:prstGeom>
        </p:spPr>
      </p:pic>
      <p:pic>
        <p:nvPicPr>
          <p:cNvPr id="120" name="Picture 119" descr="Logo, icon&#10;&#10;Description automatically generated">
            <a:extLst>
              <a:ext uri="{FF2B5EF4-FFF2-40B4-BE49-F238E27FC236}">
                <a16:creationId xmlns:a16="http://schemas.microsoft.com/office/drawing/2014/main" id="{EFC9B25A-9216-B4FF-CA7A-800B63DE076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32490" y="1031394"/>
            <a:ext cx="152838" cy="152838"/>
          </a:xfrm>
          <a:prstGeom prst="rect">
            <a:avLst/>
          </a:prstGeom>
        </p:spPr>
      </p:pic>
      <p:sp>
        <p:nvSpPr>
          <p:cNvPr id="123" name="Rectangle 122">
            <a:extLst>
              <a:ext uri="{FF2B5EF4-FFF2-40B4-BE49-F238E27FC236}">
                <a16:creationId xmlns:a16="http://schemas.microsoft.com/office/drawing/2014/main" id="{A08478A1-90A3-5614-48AA-24BDC72EC130}"/>
              </a:ext>
            </a:extLst>
          </p:cNvPr>
          <p:cNvSpPr/>
          <p:nvPr/>
        </p:nvSpPr>
        <p:spPr bwMode="auto">
          <a:xfrm>
            <a:off x="5207564" y="119670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23" descr="Logo, icon&#10;&#10;Description automatically generated">
            <a:extLst>
              <a:ext uri="{FF2B5EF4-FFF2-40B4-BE49-F238E27FC236}">
                <a16:creationId xmlns:a16="http://schemas.microsoft.com/office/drawing/2014/main" id="{10105E41-6723-85FB-254C-EBEC6A9DA75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29892" y="1104366"/>
            <a:ext cx="152838" cy="152838"/>
          </a:xfrm>
          <a:prstGeom prst="rect">
            <a:avLst/>
          </a:prstGeom>
        </p:spPr>
      </p:pic>
      <p:grpSp>
        <p:nvGrpSpPr>
          <p:cNvPr id="125" name="Group 124">
            <a:extLst>
              <a:ext uri="{FF2B5EF4-FFF2-40B4-BE49-F238E27FC236}">
                <a16:creationId xmlns:a16="http://schemas.microsoft.com/office/drawing/2014/main" id="{C2D6458B-10F0-3EC2-4FEF-D92AB5A44B8E}"/>
              </a:ext>
            </a:extLst>
          </p:cNvPr>
          <p:cNvGrpSpPr/>
          <p:nvPr/>
        </p:nvGrpSpPr>
        <p:grpSpPr>
          <a:xfrm>
            <a:off x="5115815" y="378540"/>
            <a:ext cx="1652074" cy="206783"/>
            <a:chOff x="3725732" y="2162350"/>
            <a:chExt cx="1652074" cy="206783"/>
          </a:xfrm>
        </p:grpSpPr>
        <p:sp>
          <p:nvSpPr>
            <p:cNvPr id="126" name="Rectangle: Rounded Corners 125">
              <a:extLst>
                <a:ext uri="{FF2B5EF4-FFF2-40B4-BE49-F238E27FC236}">
                  <a16:creationId xmlns:a16="http://schemas.microsoft.com/office/drawing/2014/main" id="{0AB5201E-DE2C-5F6A-CA27-49CFE5426424}"/>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83AAEB5-96EE-C71E-78B1-D4D1C9FCDDBC}"/>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entire </a:t>
              </a:r>
              <a:r>
                <a:rPr kumimoji="0" lang="en-US" sz="600" b="1" i="0" u="none" strike="noStrike" kern="0" cap="none" spc="0" normalizeH="0" baseline="0" noProof="0" dirty="0" err="1">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15" name="Freeform: Shape 514">
            <a:extLst>
              <a:ext uri="{FF2B5EF4-FFF2-40B4-BE49-F238E27FC236}">
                <a16:creationId xmlns:a16="http://schemas.microsoft.com/office/drawing/2014/main" id="{8CB61F48-12D7-9DA4-B0D5-FEED479F4552}"/>
              </a:ext>
            </a:extLst>
          </p:cNvPr>
          <p:cNvSpPr/>
          <p:nvPr/>
        </p:nvSpPr>
        <p:spPr bwMode="auto">
          <a:xfrm>
            <a:off x="5201341" y="484259"/>
            <a:ext cx="171450" cy="568325"/>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A4B68249-8C87-2F7C-C0D7-FEF4380F6278}"/>
              </a:ext>
            </a:extLst>
          </p:cNvPr>
          <p:cNvSpPr/>
          <p:nvPr/>
        </p:nvSpPr>
        <p:spPr bwMode="auto">
          <a:xfrm>
            <a:off x="8411453" y="281607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1" name="Picture 530" descr="Logo, icon&#10;&#10;Description automatically generated">
            <a:extLst>
              <a:ext uri="{FF2B5EF4-FFF2-40B4-BE49-F238E27FC236}">
                <a16:creationId xmlns:a16="http://schemas.microsoft.com/office/drawing/2014/main" id="{2E3C35E1-6050-3516-0FB8-28FF7D94F0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33781" y="2723736"/>
            <a:ext cx="152838" cy="152838"/>
          </a:xfrm>
          <a:prstGeom prst="rect">
            <a:avLst/>
          </a:prstGeom>
        </p:spPr>
      </p:pic>
      <p:sp>
        <p:nvSpPr>
          <p:cNvPr id="532" name="Rectangle 531">
            <a:extLst>
              <a:ext uri="{FF2B5EF4-FFF2-40B4-BE49-F238E27FC236}">
                <a16:creationId xmlns:a16="http://schemas.microsoft.com/office/drawing/2014/main" id="{3E418D8B-B3F7-11F6-EB81-6D2EFB2827A4}"/>
              </a:ext>
            </a:extLst>
          </p:cNvPr>
          <p:cNvSpPr/>
          <p:nvPr/>
        </p:nvSpPr>
        <p:spPr bwMode="auto">
          <a:xfrm>
            <a:off x="8350270" y="2726185"/>
            <a:ext cx="1451697" cy="5169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3" name="Picture 532" descr="Logo, icon&#10;&#10;Description automatically generated">
            <a:extLst>
              <a:ext uri="{FF2B5EF4-FFF2-40B4-BE49-F238E27FC236}">
                <a16:creationId xmlns:a16="http://schemas.microsoft.com/office/drawing/2014/main" id="{8FABD9E7-76CA-6536-C67D-5CA422841A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08667" y="2648628"/>
            <a:ext cx="152838" cy="152838"/>
          </a:xfrm>
          <a:prstGeom prst="rect">
            <a:avLst/>
          </a:prstGeom>
        </p:spPr>
      </p:pic>
      <p:grpSp>
        <p:nvGrpSpPr>
          <p:cNvPr id="534" name="Group 533">
            <a:extLst>
              <a:ext uri="{FF2B5EF4-FFF2-40B4-BE49-F238E27FC236}">
                <a16:creationId xmlns:a16="http://schemas.microsoft.com/office/drawing/2014/main" id="{C754B6DA-6B5D-ADCF-D882-97C849DCE042}"/>
              </a:ext>
            </a:extLst>
          </p:cNvPr>
          <p:cNvGrpSpPr/>
          <p:nvPr/>
        </p:nvGrpSpPr>
        <p:grpSpPr>
          <a:xfrm>
            <a:off x="4036348" y="374881"/>
            <a:ext cx="1159882" cy="206783"/>
            <a:chOff x="3830683" y="2162350"/>
            <a:chExt cx="1159882" cy="206783"/>
          </a:xfrm>
        </p:grpSpPr>
        <p:sp>
          <p:nvSpPr>
            <p:cNvPr id="537" name="Rectangle: Rounded Corners 536">
              <a:extLst>
                <a:ext uri="{FF2B5EF4-FFF2-40B4-BE49-F238E27FC236}">
                  <a16:creationId xmlns:a16="http://schemas.microsoft.com/office/drawing/2014/main" id="{59A23B02-6651-5000-A80F-101C8C41CB58}"/>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Rectangle 538">
              <a:extLst>
                <a:ext uri="{FF2B5EF4-FFF2-40B4-BE49-F238E27FC236}">
                  <a16:creationId xmlns:a16="http://schemas.microsoft.com/office/drawing/2014/main" id="{172F4BF5-E849-058E-14B5-4F4EDD812242}"/>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specific containers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0" name="Freeform: Shape 539">
            <a:extLst>
              <a:ext uri="{FF2B5EF4-FFF2-40B4-BE49-F238E27FC236}">
                <a16:creationId xmlns:a16="http://schemas.microsoft.com/office/drawing/2014/main" id="{1AAA8105-1FE7-09A2-A901-F77E487072AD}"/>
              </a:ext>
            </a:extLst>
          </p:cNvPr>
          <p:cNvSpPr/>
          <p:nvPr/>
        </p:nvSpPr>
        <p:spPr bwMode="auto">
          <a:xfrm>
            <a:off x="4016923" y="494037"/>
            <a:ext cx="171450" cy="659740"/>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grpSp>
        <p:nvGrpSpPr>
          <p:cNvPr id="541" name="Group 540">
            <a:extLst>
              <a:ext uri="{FF2B5EF4-FFF2-40B4-BE49-F238E27FC236}">
                <a16:creationId xmlns:a16="http://schemas.microsoft.com/office/drawing/2014/main" id="{8E722D49-2E31-C123-69BD-210D9D599C03}"/>
              </a:ext>
            </a:extLst>
          </p:cNvPr>
          <p:cNvGrpSpPr/>
          <p:nvPr/>
        </p:nvGrpSpPr>
        <p:grpSpPr>
          <a:xfrm>
            <a:off x="5110718" y="655586"/>
            <a:ext cx="1652074" cy="206783"/>
            <a:chOff x="3725732" y="2162350"/>
            <a:chExt cx="1652074" cy="206783"/>
          </a:xfrm>
        </p:grpSpPr>
        <p:sp>
          <p:nvSpPr>
            <p:cNvPr id="547" name="Rectangle: Rounded Corners 546">
              <a:extLst>
                <a:ext uri="{FF2B5EF4-FFF2-40B4-BE49-F238E27FC236}">
                  <a16:creationId xmlns:a16="http://schemas.microsoft.com/office/drawing/2014/main" id="{67D0BB96-1EDE-E8B5-C7B7-2B8905DA4C9E}"/>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Rectangle 547">
              <a:extLst>
                <a:ext uri="{FF2B5EF4-FFF2-40B4-BE49-F238E27FC236}">
                  <a16:creationId xmlns:a16="http://schemas.microsoft.com/office/drawing/2014/main" id="{DD7D3D9C-1691-B104-CB39-8EA6E49BDD45}"/>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random replica</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9" name="Rectangle 548">
            <a:extLst>
              <a:ext uri="{FF2B5EF4-FFF2-40B4-BE49-F238E27FC236}">
                <a16:creationId xmlns:a16="http://schemas.microsoft.com/office/drawing/2014/main" id="{558CA095-7C10-942F-34E8-F87ECBC29D91}"/>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a:t>
            </a:r>
            <a:endParaRPr kumimoji="0" lang="en-US"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nvGrpSpPr>
          <p:cNvPr id="550" name="Group 549">
            <a:extLst>
              <a:ext uri="{FF2B5EF4-FFF2-40B4-BE49-F238E27FC236}">
                <a16:creationId xmlns:a16="http://schemas.microsoft.com/office/drawing/2014/main" id="{503618CE-D935-37E6-01C3-676836B72E32}"/>
              </a:ext>
            </a:extLst>
          </p:cNvPr>
          <p:cNvGrpSpPr/>
          <p:nvPr/>
        </p:nvGrpSpPr>
        <p:grpSpPr>
          <a:xfrm>
            <a:off x="6364523" y="507506"/>
            <a:ext cx="1652074" cy="206783"/>
            <a:chOff x="3786458" y="2162350"/>
            <a:chExt cx="1652074" cy="206783"/>
          </a:xfrm>
        </p:grpSpPr>
        <p:sp>
          <p:nvSpPr>
            <p:cNvPr id="555" name="Rectangle: Rounded Corners 554">
              <a:extLst>
                <a:ext uri="{FF2B5EF4-FFF2-40B4-BE49-F238E27FC236}">
                  <a16:creationId xmlns:a16="http://schemas.microsoft.com/office/drawing/2014/main" id="{7D719747-1B38-0F3D-313F-F8CE1D4034D7}"/>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Rectangle 555">
              <a:extLst>
                <a:ext uri="{FF2B5EF4-FFF2-40B4-BE49-F238E27FC236}">
                  <a16:creationId xmlns:a16="http://schemas.microsoft.com/office/drawing/2014/main" id="{239C6DD4-17EF-6667-32B3-0C213D5B8C3E}"/>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Data Controller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9" name="Graphic 558">
            <a:extLst>
              <a:ext uri="{FF2B5EF4-FFF2-40B4-BE49-F238E27FC236}">
                <a16:creationId xmlns:a16="http://schemas.microsoft.com/office/drawing/2014/main" id="{35FE9CFD-4C12-6B9E-6B86-A4094D423C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19784" y="547318"/>
            <a:ext cx="132018" cy="132018"/>
          </a:xfrm>
          <a:prstGeom prst="rect">
            <a:avLst/>
          </a:prstGeom>
        </p:spPr>
      </p:pic>
      <p:pic>
        <p:nvPicPr>
          <p:cNvPr id="560" name="Graphic 559" descr="Icon of a box with connected dots and lines">
            <a:extLst>
              <a:ext uri="{FF2B5EF4-FFF2-40B4-BE49-F238E27FC236}">
                <a16:creationId xmlns:a16="http://schemas.microsoft.com/office/drawing/2014/main" id="{DEE049F2-4E48-1E98-BD85-6B6399E4F1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797" y="541799"/>
            <a:ext cx="135551" cy="150072"/>
          </a:xfrm>
          <a:prstGeom prst="rect">
            <a:avLst/>
          </a:prstGeom>
        </p:spPr>
      </p:pic>
      <p:sp>
        <p:nvSpPr>
          <p:cNvPr id="561" name="Rectangle 560">
            <a:extLst>
              <a:ext uri="{FF2B5EF4-FFF2-40B4-BE49-F238E27FC236}">
                <a16:creationId xmlns:a16="http://schemas.microsoft.com/office/drawing/2014/main" id="{C189D4AB-032D-8BA1-5B51-DCC109DF4C6D}"/>
              </a:ext>
            </a:extLst>
          </p:cNvPr>
          <p:cNvSpPr/>
          <p:nvPr/>
        </p:nvSpPr>
        <p:spPr bwMode="auto">
          <a:xfrm>
            <a:off x="7730408" y="523836"/>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COMPUTE CHAOS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sp>
        <p:nvSpPr>
          <p:cNvPr id="564" name="Right Brace 563">
            <a:extLst>
              <a:ext uri="{FF2B5EF4-FFF2-40B4-BE49-F238E27FC236}">
                <a16:creationId xmlns:a16="http://schemas.microsoft.com/office/drawing/2014/main" id="{91E4A8D0-1ED4-71D8-F025-666389EC8C04}"/>
              </a:ext>
            </a:extLst>
          </p:cNvPr>
          <p:cNvSpPr/>
          <p:nvPr/>
        </p:nvSpPr>
        <p:spPr>
          <a:xfrm flipV="1">
            <a:off x="7696451" y="310991"/>
            <a:ext cx="145769" cy="626817"/>
          </a:xfrm>
          <a:prstGeom prst="rightBrace">
            <a:avLst>
              <a:gd name="adj1" fmla="val 44540"/>
              <a:gd name="adj2" fmla="val 49930"/>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68" name="Straight Connector 567">
            <a:extLst>
              <a:ext uri="{FF2B5EF4-FFF2-40B4-BE49-F238E27FC236}">
                <a16:creationId xmlns:a16="http://schemas.microsoft.com/office/drawing/2014/main" id="{B74E53B8-2929-EF5D-75C7-404A698DF8DA}"/>
              </a:ext>
            </a:extLst>
          </p:cNvPr>
          <p:cNvCxnSpPr>
            <a:cxnSpLocks/>
          </p:cNvCxnSpPr>
          <p:nvPr/>
        </p:nvCxnSpPr>
        <p:spPr>
          <a:xfrm flipH="1" flipV="1">
            <a:off x="3898514" y="944149"/>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B111C0D-754D-60EA-99B2-671C983D0CC0}"/>
              </a:ext>
            </a:extLst>
          </p:cNvPr>
          <p:cNvCxnSpPr>
            <a:cxnSpLocks/>
          </p:cNvCxnSpPr>
          <p:nvPr/>
        </p:nvCxnSpPr>
        <p:spPr>
          <a:xfrm flipH="1" flipV="1">
            <a:off x="3869483" y="298255"/>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2" name="Group 571">
            <a:extLst>
              <a:ext uri="{FF2B5EF4-FFF2-40B4-BE49-F238E27FC236}">
                <a16:creationId xmlns:a16="http://schemas.microsoft.com/office/drawing/2014/main" id="{AE40C0AF-48C9-971A-A7E8-DFC664E7F265}"/>
              </a:ext>
            </a:extLst>
          </p:cNvPr>
          <p:cNvGrpSpPr/>
          <p:nvPr/>
        </p:nvGrpSpPr>
        <p:grpSpPr>
          <a:xfrm>
            <a:off x="2597599" y="1672420"/>
            <a:ext cx="1304292" cy="335625"/>
            <a:chOff x="3870732" y="2170662"/>
            <a:chExt cx="1304292" cy="426333"/>
          </a:xfrm>
        </p:grpSpPr>
        <p:sp>
          <p:nvSpPr>
            <p:cNvPr id="573" name="Rectangle: Rounded Corners 572">
              <a:extLst>
                <a:ext uri="{FF2B5EF4-FFF2-40B4-BE49-F238E27FC236}">
                  <a16:creationId xmlns:a16="http://schemas.microsoft.com/office/drawing/2014/main" id="{B416DC80-2878-4C22-D86D-CE43FE728B14}"/>
                </a:ext>
              </a:extLst>
            </p:cNvPr>
            <p:cNvSpPr/>
            <p:nvPr/>
          </p:nvSpPr>
          <p:spPr bwMode="auto">
            <a:xfrm>
              <a:off x="4102942" y="2170662"/>
              <a:ext cx="841489"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C0590F36-5066-ED54-4C3C-AB4FA8800CDD}"/>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Storage latency</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Delay reads/writes to </a:t>
              </a:r>
              <a:r>
                <a:rPr lang="en-US" sz="500" kern="0" dirty="0">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/var/opt/mssql/*</a:t>
              </a:r>
              <a:endPar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endParaRPr>
            </a:p>
          </p:txBody>
        </p:sp>
      </p:grpSp>
      <p:cxnSp>
        <p:nvCxnSpPr>
          <p:cNvPr id="1025" name="Straight Arrow Connector 1024">
            <a:extLst>
              <a:ext uri="{FF2B5EF4-FFF2-40B4-BE49-F238E27FC236}">
                <a16:creationId xmlns:a16="http://schemas.microsoft.com/office/drawing/2014/main" id="{E60A5D5F-FA90-715F-F8EC-28BC4FAF9B73}"/>
              </a:ext>
            </a:extLst>
          </p:cNvPr>
          <p:cNvCxnSpPr>
            <a:cxnSpLocks/>
          </p:cNvCxnSpPr>
          <p:nvPr/>
        </p:nvCxnSpPr>
        <p:spPr>
          <a:xfrm>
            <a:off x="3683599" y="1823177"/>
            <a:ext cx="358201" cy="3489"/>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26" name="Group 1025">
            <a:extLst>
              <a:ext uri="{FF2B5EF4-FFF2-40B4-BE49-F238E27FC236}">
                <a16:creationId xmlns:a16="http://schemas.microsoft.com/office/drawing/2014/main" id="{84E88A06-DF44-C011-61FD-9CC52A91069F}"/>
              </a:ext>
            </a:extLst>
          </p:cNvPr>
          <p:cNvGrpSpPr/>
          <p:nvPr/>
        </p:nvGrpSpPr>
        <p:grpSpPr>
          <a:xfrm>
            <a:off x="4037684" y="641182"/>
            <a:ext cx="1159882" cy="206783"/>
            <a:chOff x="3830683" y="2162350"/>
            <a:chExt cx="1159882" cy="206783"/>
          </a:xfrm>
        </p:grpSpPr>
        <p:sp>
          <p:nvSpPr>
            <p:cNvPr id="1027" name="Rectangle: Rounded Corners 1026">
              <a:extLst>
                <a:ext uri="{FF2B5EF4-FFF2-40B4-BE49-F238E27FC236}">
                  <a16:creationId xmlns:a16="http://schemas.microsoft.com/office/drawing/2014/main" id="{15398280-FFC7-1380-620E-B5BAADF91776}"/>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extLst>
                <a:ext uri="{FF2B5EF4-FFF2-40B4-BE49-F238E27FC236}">
                  <a16:creationId xmlns:a16="http://schemas.microsoft.com/office/drawing/2014/main" id="{C3479728-00E9-806A-41DE-1F7E3C2B4AE3}"/>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Burn CPU and RAM</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1029" name="Freeform: Shape 1028">
            <a:extLst>
              <a:ext uri="{FF2B5EF4-FFF2-40B4-BE49-F238E27FC236}">
                <a16:creationId xmlns:a16="http://schemas.microsoft.com/office/drawing/2014/main" id="{1BCA1C0E-0160-9626-06A9-E3C730CDDFAD}"/>
              </a:ext>
            </a:extLst>
          </p:cNvPr>
          <p:cNvSpPr/>
          <p:nvPr/>
        </p:nvSpPr>
        <p:spPr bwMode="auto">
          <a:xfrm flipH="1">
            <a:off x="5067270" y="726386"/>
            <a:ext cx="238487" cy="382763"/>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032" name="Rectangle 1031">
            <a:extLst>
              <a:ext uri="{FF2B5EF4-FFF2-40B4-BE49-F238E27FC236}">
                <a16:creationId xmlns:a16="http://schemas.microsoft.com/office/drawing/2014/main" id="{B8463C23-DF1C-ADB8-7F21-B592E33B1596}"/>
              </a:ext>
            </a:extLst>
          </p:cNvPr>
          <p:cNvSpPr/>
          <p:nvPr/>
        </p:nvSpPr>
        <p:spPr bwMode="auto">
          <a:xfrm>
            <a:off x="7590968" y="2132283"/>
            <a:ext cx="2380066"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3" name="Connector: Elbow 1032">
            <a:extLst>
              <a:ext uri="{FF2B5EF4-FFF2-40B4-BE49-F238E27FC236}">
                <a16:creationId xmlns:a16="http://schemas.microsoft.com/office/drawing/2014/main" id="{FB3929AF-86E2-2293-EE4F-71A21F3D9761}"/>
              </a:ext>
            </a:extLst>
          </p:cNvPr>
          <p:cNvCxnSpPr>
            <a:cxnSpLocks/>
          </p:cNvCxnSpPr>
          <p:nvPr/>
        </p:nvCxnSpPr>
        <p:spPr>
          <a:xfrm rot="16200000" flipV="1">
            <a:off x="8731679" y="216334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1035" name="Rectangle 1034">
            <a:extLst>
              <a:ext uri="{FF2B5EF4-FFF2-40B4-BE49-F238E27FC236}">
                <a16:creationId xmlns:a16="http://schemas.microsoft.com/office/drawing/2014/main" id="{A06D81AD-64CC-4263-8CB6-799D089343FD}"/>
              </a:ext>
            </a:extLst>
          </p:cNvPr>
          <p:cNvSpPr/>
          <p:nvPr/>
        </p:nvSpPr>
        <p:spPr bwMode="auto">
          <a:xfrm flipH="1" flipV="1">
            <a:off x="7602229" y="780343"/>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33" descr="Logo, icon&#10;&#10;Description automatically generated">
            <a:extLst>
              <a:ext uri="{FF2B5EF4-FFF2-40B4-BE49-F238E27FC236}">
                <a16:creationId xmlns:a16="http://schemas.microsoft.com/office/drawing/2014/main" id="{8560E00C-4774-5CCE-6076-CEA91FF2CB5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8681" y="2047020"/>
            <a:ext cx="152838" cy="152838"/>
          </a:xfrm>
          <a:prstGeom prst="rect">
            <a:avLst/>
          </a:prstGeom>
        </p:spPr>
      </p:pic>
      <p:pic>
        <p:nvPicPr>
          <p:cNvPr id="1036" name="Picture 1035" descr="Logo, icon&#10;&#10;Description automatically generated">
            <a:extLst>
              <a:ext uri="{FF2B5EF4-FFF2-40B4-BE49-F238E27FC236}">
                <a16:creationId xmlns:a16="http://schemas.microsoft.com/office/drawing/2014/main" id="{93C33E9E-6230-519B-F05F-C2A95C0107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2320" y="697127"/>
            <a:ext cx="152838" cy="152838"/>
          </a:xfrm>
          <a:prstGeom prst="rect">
            <a:avLst/>
          </a:prstGeom>
        </p:spPr>
      </p:pic>
      <p:sp>
        <p:nvSpPr>
          <p:cNvPr id="1039" name="Rectangle 1038">
            <a:extLst>
              <a:ext uri="{FF2B5EF4-FFF2-40B4-BE49-F238E27FC236}">
                <a16:creationId xmlns:a16="http://schemas.microsoft.com/office/drawing/2014/main" id="{A3EA2EEC-C8D4-DC4C-E28F-D33BF08545C4}"/>
              </a:ext>
            </a:extLst>
          </p:cNvPr>
          <p:cNvSpPr/>
          <p:nvPr/>
        </p:nvSpPr>
        <p:spPr bwMode="auto">
          <a:xfrm flipH="1" flipV="1">
            <a:off x="6603856" y="792794"/>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1" name="Picture 1040" descr="Logo, icon&#10;&#10;Description automatically generated">
            <a:extLst>
              <a:ext uri="{FF2B5EF4-FFF2-40B4-BE49-F238E27FC236}">
                <a16:creationId xmlns:a16="http://schemas.microsoft.com/office/drawing/2014/main" id="{A0679D4E-721E-58C2-CACC-5E968D3CB5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47596" y="709577"/>
            <a:ext cx="152838" cy="152838"/>
          </a:xfrm>
          <a:prstGeom prst="rect">
            <a:avLst/>
          </a:prstGeom>
        </p:spPr>
      </p:pic>
      <p:sp>
        <p:nvSpPr>
          <p:cNvPr id="1044" name="Rectangle 1043">
            <a:extLst>
              <a:ext uri="{FF2B5EF4-FFF2-40B4-BE49-F238E27FC236}">
                <a16:creationId xmlns:a16="http://schemas.microsoft.com/office/drawing/2014/main" id="{30391CCD-4AAC-C040-FB7C-152426A3685B}"/>
              </a:ext>
            </a:extLst>
          </p:cNvPr>
          <p:cNvSpPr/>
          <p:nvPr/>
        </p:nvSpPr>
        <p:spPr bwMode="auto">
          <a:xfrm flipH="1" flipV="1">
            <a:off x="7915999" y="1153777"/>
            <a:ext cx="827893" cy="22051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8" name="Picture 1047" descr="Logo, icon&#10;&#10;Description automatically generated">
            <a:extLst>
              <a:ext uri="{FF2B5EF4-FFF2-40B4-BE49-F238E27FC236}">
                <a16:creationId xmlns:a16="http://schemas.microsoft.com/office/drawing/2014/main" id="{C8C84214-5D98-5B95-A3A8-768B627D69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31098" y="1049193"/>
            <a:ext cx="152838" cy="152838"/>
          </a:xfrm>
          <a:prstGeom prst="rect">
            <a:avLst/>
          </a:prstGeom>
        </p:spPr>
      </p:pic>
      <p:grpSp>
        <p:nvGrpSpPr>
          <p:cNvPr id="1050" name="Group 1049">
            <a:extLst>
              <a:ext uri="{FF2B5EF4-FFF2-40B4-BE49-F238E27FC236}">
                <a16:creationId xmlns:a16="http://schemas.microsoft.com/office/drawing/2014/main" id="{FB76C8B4-3D48-3134-74A4-C0BA5A28A1F2}"/>
              </a:ext>
            </a:extLst>
          </p:cNvPr>
          <p:cNvGrpSpPr/>
          <p:nvPr/>
        </p:nvGrpSpPr>
        <p:grpSpPr>
          <a:xfrm>
            <a:off x="8308407" y="1152460"/>
            <a:ext cx="1652074" cy="206783"/>
            <a:chOff x="3725732" y="2162350"/>
            <a:chExt cx="1652074" cy="206783"/>
          </a:xfrm>
        </p:grpSpPr>
        <p:sp>
          <p:nvSpPr>
            <p:cNvPr id="1051" name="Rectangle: Rounded Corners 1050">
              <a:extLst>
                <a:ext uri="{FF2B5EF4-FFF2-40B4-BE49-F238E27FC236}">
                  <a16:creationId xmlns:a16="http://schemas.microsoft.com/office/drawing/2014/main" id="{C8BD6BD9-CA7B-5C0A-A081-8CBC614E03C6}"/>
                </a:ext>
              </a:extLst>
            </p:cNvPr>
            <p:cNvSpPr/>
            <p:nvPr/>
          </p:nvSpPr>
          <p:spPr bwMode="auto">
            <a:xfrm>
              <a:off x="4230906" y="2162350"/>
              <a:ext cx="639220"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8C2CF9EF-5760-C190-53DD-7039A15C53E0}"/>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heartbeat</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grpSp>
        <p:nvGrpSpPr>
          <p:cNvPr id="1053" name="Group 1052">
            <a:extLst>
              <a:ext uri="{FF2B5EF4-FFF2-40B4-BE49-F238E27FC236}">
                <a16:creationId xmlns:a16="http://schemas.microsoft.com/office/drawing/2014/main" id="{E9C99DCB-43FB-9EB7-8ED3-DD9BB4C421AA}"/>
              </a:ext>
            </a:extLst>
          </p:cNvPr>
          <p:cNvGrpSpPr/>
          <p:nvPr/>
        </p:nvGrpSpPr>
        <p:grpSpPr>
          <a:xfrm>
            <a:off x="7420889" y="2295346"/>
            <a:ext cx="1652074" cy="206783"/>
            <a:chOff x="4315265" y="1457323"/>
            <a:chExt cx="1652074" cy="206783"/>
          </a:xfrm>
        </p:grpSpPr>
        <p:sp>
          <p:nvSpPr>
            <p:cNvPr id="1054" name="Rectangle: Rounded Corners 1053">
              <a:extLst>
                <a:ext uri="{FF2B5EF4-FFF2-40B4-BE49-F238E27FC236}">
                  <a16:creationId xmlns:a16="http://schemas.microsoft.com/office/drawing/2014/main" id="{380F60A3-B963-19FB-843C-4EFF8EC79B00}"/>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110FBDCF-A925-DB72-0DBA-8A93D3890824}"/>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a:t>
              </a:r>
              <a:r>
                <a:rPr kumimoji="0" lang="en-US" sz="600" b="1" i="0" u="none" strike="noStrike" kern="0" cap="none" spc="0" normalizeH="0" baseline="0" noProof="0" dirty="0" err="1">
                  <a:ln>
                    <a:noFill/>
                  </a:ln>
                  <a:effectLst/>
                  <a:uLnTx/>
                  <a:uFill>
                    <a:solidFill>
                      <a:srgbClr val="50E6FF"/>
                    </a:solidFill>
                  </a:uFill>
                  <a:ea typeface="Segoe UI" pitchFamily="34" charset="0"/>
                  <a:cs typeface="Cascadia Code" panose="020B0609020000020004" pitchFamily="49" charset="0"/>
                </a:rPr>
                <a:t>APIServer</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56" name="Straight Arrow Connector 1055">
            <a:extLst>
              <a:ext uri="{FF2B5EF4-FFF2-40B4-BE49-F238E27FC236}">
                <a16:creationId xmlns:a16="http://schemas.microsoft.com/office/drawing/2014/main" id="{A355C75F-41A0-D45C-7100-3F925274FE28}"/>
              </a:ext>
            </a:extLst>
          </p:cNvPr>
          <p:cNvCxnSpPr>
            <a:cxnSpLocks/>
          </p:cNvCxnSpPr>
          <p:nvPr/>
        </p:nvCxnSpPr>
        <p:spPr>
          <a:xfrm flipH="1" flipV="1">
            <a:off x="8186691" y="2145960"/>
            <a:ext cx="2732" cy="182807"/>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0F4A3182-141F-694A-77CD-1BBFF4C43A24}"/>
              </a:ext>
            </a:extLst>
          </p:cNvPr>
          <p:cNvCxnSpPr>
            <a:cxnSpLocks/>
            <a:stCxn id="1054" idx="1"/>
          </p:cNvCxnSpPr>
          <p:nvPr/>
        </p:nvCxnSpPr>
        <p:spPr>
          <a:xfrm flipH="1">
            <a:off x="7616942" y="2398738"/>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9BED6411-817F-FDB0-5ADB-35B231B4F768}"/>
              </a:ext>
            </a:extLst>
          </p:cNvPr>
          <p:cNvGrpSpPr/>
          <p:nvPr/>
        </p:nvGrpSpPr>
        <p:grpSpPr>
          <a:xfrm>
            <a:off x="6412058" y="2790067"/>
            <a:ext cx="1652074" cy="206783"/>
            <a:chOff x="4315265" y="1457323"/>
            <a:chExt cx="1652074" cy="206783"/>
          </a:xfrm>
        </p:grpSpPr>
        <p:sp>
          <p:nvSpPr>
            <p:cNvPr id="1067" name="Rectangle: Rounded Corners 1066">
              <a:extLst>
                <a:ext uri="{FF2B5EF4-FFF2-40B4-BE49-F238E27FC236}">
                  <a16:creationId xmlns:a16="http://schemas.microsoft.com/office/drawing/2014/main" id="{2AAA7D32-D73C-70E7-B91D-016E666457B1}"/>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8" name="Rectangle 1067">
              <a:extLst>
                <a:ext uri="{FF2B5EF4-FFF2-40B4-BE49-F238E27FC236}">
                  <a16:creationId xmlns:a16="http://schemas.microsoft.com/office/drawing/2014/main" id="{1F079D51-1C32-5931-FE33-B264584BF39E}"/>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replicas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69" name="Straight Arrow Connector 1068">
            <a:extLst>
              <a:ext uri="{FF2B5EF4-FFF2-40B4-BE49-F238E27FC236}">
                <a16:creationId xmlns:a16="http://schemas.microsoft.com/office/drawing/2014/main" id="{D48F8E4F-AA3F-C219-13B0-0C5851709B9B}"/>
              </a:ext>
            </a:extLst>
          </p:cNvPr>
          <p:cNvCxnSpPr>
            <a:cxnSpLocks/>
            <a:stCxn id="1067" idx="1"/>
          </p:cNvCxnSpPr>
          <p:nvPr/>
        </p:nvCxnSpPr>
        <p:spPr>
          <a:xfrm flipH="1">
            <a:off x="6608111" y="2893459"/>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4540554C-5670-D61A-3B89-C5C0A0F945CC}"/>
              </a:ext>
            </a:extLst>
          </p:cNvPr>
          <p:cNvSpPr/>
          <p:nvPr/>
        </p:nvSpPr>
        <p:spPr bwMode="auto">
          <a:xfrm>
            <a:off x="2015121" y="177367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1" name="Oval 1070">
            <a:extLst>
              <a:ext uri="{FF2B5EF4-FFF2-40B4-BE49-F238E27FC236}">
                <a16:creationId xmlns:a16="http://schemas.microsoft.com/office/drawing/2014/main" id="{D4875D23-A5B8-7578-044B-FB3B83F1110F}"/>
              </a:ext>
            </a:extLst>
          </p:cNvPr>
          <p:cNvSpPr/>
          <p:nvPr/>
        </p:nvSpPr>
        <p:spPr bwMode="auto">
          <a:xfrm>
            <a:off x="2015121" y="2393199"/>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7" name="Oval 1076">
            <a:extLst>
              <a:ext uri="{FF2B5EF4-FFF2-40B4-BE49-F238E27FC236}">
                <a16:creationId xmlns:a16="http://schemas.microsoft.com/office/drawing/2014/main" id="{F90A2E3F-E78A-4CA4-971C-A36289FB240E}"/>
              </a:ext>
            </a:extLst>
          </p:cNvPr>
          <p:cNvSpPr/>
          <p:nvPr/>
        </p:nvSpPr>
        <p:spPr bwMode="auto">
          <a:xfrm>
            <a:off x="2034540" y="306674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8" name="Oval 1077">
            <a:extLst>
              <a:ext uri="{FF2B5EF4-FFF2-40B4-BE49-F238E27FC236}">
                <a16:creationId xmlns:a16="http://schemas.microsoft.com/office/drawing/2014/main" id="{67EC43D7-D7A6-F364-8EED-AF094025267F}"/>
              </a:ext>
            </a:extLst>
          </p:cNvPr>
          <p:cNvSpPr/>
          <p:nvPr/>
        </p:nvSpPr>
        <p:spPr bwMode="auto">
          <a:xfrm>
            <a:off x="2044581" y="372580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9" name="Oval 1078">
            <a:extLst>
              <a:ext uri="{FF2B5EF4-FFF2-40B4-BE49-F238E27FC236}">
                <a16:creationId xmlns:a16="http://schemas.microsoft.com/office/drawing/2014/main" id="{75047161-BB66-58E1-2BC2-27B1723279EB}"/>
              </a:ext>
            </a:extLst>
          </p:cNvPr>
          <p:cNvSpPr/>
          <p:nvPr/>
        </p:nvSpPr>
        <p:spPr bwMode="auto">
          <a:xfrm>
            <a:off x="3237051" y="44645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1" name="Oval 1080">
            <a:extLst>
              <a:ext uri="{FF2B5EF4-FFF2-40B4-BE49-F238E27FC236}">
                <a16:creationId xmlns:a16="http://schemas.microsoft.com/office/drawing/2014/main" id="{25479854-C73F-CEA5-EAC8-2DC9F0B7CF77}"/>
              </a:ext>
            </a:extLst>
          </p:cNvPr>
          <p:cNvSpPr/>
          <p:nvPr/>
        </p:nvSpPr>
        <p:spPr bwMode="auto">
          <a:xfrm>
            <a:off x="2746930" y="18779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2" name="Oval 1081">
            <a:extLst>
              <a:ext uri="{FF2B5EF4-FFF2-40B4-BE49-F238E27FC236}">
                <a16:creationId xmlns:a16="http://schemas.microsoft.com/office/drawing/2014/main" id="{B28687F5-7822-D7BB-08CF-D1C82722B415}"/>
              </a:ext>
            </a:extLst>
          </p:cNvPr>
          <p:cNvSpPr/>
          <p:nvPr/>
        </p:nvSpPr>
        <p:spPr bwMode="auto">
          <a:xfrm>
            <a:off x="8128765" y="287385"/>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3" name="Oval 1082">
            <a:extLst>
              <a:ext uri="{FF2B5EF4-FFF2-40B4-BE49-F238E27FC236}">
                <a16:creationId xmlns:a16="http://schemas.microsoft.com/office/drawing/2014/main" id="{B7D54ADA-5284-23C8-F800-F300C96A99EB}"/>
              </a:ext>
            </a:extLst>
          </p:cNvPr>
          <p:cNvSpPr/>
          <p:nvPr/>
        </p:nvSpPr>
        <p:spPr bwMode="auto">
          <a:xfrm>
            <a:off x="8642876" y="23944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4" name="Oval 1083">
            <a:extLst>
              <a:ext uri="{FF2B5EF4-FFF2-40B4-BE49-F238E27FC236}">
                <a16:creationId xmlns:a16="http://schemas.microsoft.com/office/drawing/2014/main" id="{F88F42B9-7ECB-56C3-1D0E-58612066DF79}"/>
              </a:ext>
            </a:extLst>
          </p:cNvPr>
          <p:cNvSpPr/>
          <p:nvPr/>
        </p:nvSpPr>
        <p:spPr bwMode="auto">
          <a:xfrm>
            <a:off x="7642017" y="2884803"/>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8F6653AA-8C12-60C1-437B-3D612A49B8F0}"/>
              </a:ext>
            </a:extLst>
          </p:cNvPr>
          <p:cNvSpPr/>
          <p:nvPr/>
        </p:nvSpPr>
        <p:spPr bwMode="auto">
          <a:xfrm>
            <a:off x="9366898" y="12892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9075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5">
            <a:extLst>
              <a:ext uri="{FF2B5EF4-FFF2-40B4-BE49-F238E27FC236}">
                <a16:creationId xmlns:a16="http://schemas.microsoft.com/office/drawing/2014/main" id="{75255187-958A-52D4-A64C-E7C2A36111A6}"/>
              </a:ext>
            </a:extLst>
          </p:cNvPr>
          <p:cNvGrpSpPr/>
          <p:nvPr/>
        </p:nvGrpSpPr>
        <p:grpSpPr>
          <a:xfrm>
            <a:off x="0" y="241141"/>
            <a:ext cx="12179866" cy="5298599"/>
            <a:chOff x="48264" y="0"/>
            <a:chExt cx="13795387" cy="6001398"/>
          </a:xfrm>
        </p:grpSpPr>
        <p:grpSp>
          <p:nvGrpSpPr>
            <p:cNvPr id="29" name="Group 28">
              <a:extLst>
                <a:ext uri="{FF2B5EF4-FFF2-40B4-BE49-F238E27FC236}">
                  <a16:creationId xmlns:a16="http://schemas.microsoft.com/office/drawing/2014/main" id="{161BC309-6573-0110-2433-F3661C99760D}"/>
                </a:ext>
              </a:extLst>
            </p:cNvPr>
            <p:cNvGrpSpPr/>
            <p:nvPr/>
          </p:nvGrpSpPr>
          <p:grpSpPr>
            <a:xfrm>
              <a:off x="48264" y="0"/>
              <a:ext cx="13795387" cy="6001398"/>
              <a:chOff x="48264" y="0"/>
              <a:chExt cx="13795387" cy="6001398"/>
            </a:xfrm>
          </p:grpSpPr>
          <p:grpSp>
            <p:nvGrpSpPr>
              <p:cNvPr id="17" name="Group 16">
                <a:extLst>
                  <a:ext uri="{FF2B5EF4-FFF2-40B4-BE49-F238E27FC236}">
                    <a16:creationId xmlns:a16="http://schemas.microsoft.com/office/drawing/2014/main" id="{3B6B25DE-E880-C345-CB58-46FCAD96B4ED}"/>
                  </a:ext>
                </a:extLst>
              </p:cNvPr>
              <p:cNvGrpSpPr/>
              <p:nvPr/>
            </p:nvGrpSpPr>
            <p:grpSpPr>
              <a:xfrm>
                <a:off x="48264" y="0"/>
                <a:ext cx="13795387" cy="5999163"/>
                <a:chOff x="48264" y="0"/>
                <a:chExt cx="13795387" cy="5999163"/>
              </a:xfrm>
            </p:grpSpPr>
            <p:pic>
              <p:nvPicPr>
                <p:cNvPr id="3" name="Picture 2">
                  <a:extLst>
                    <a:ext uri="{FF2B5EF4-FFF2-40B4-BE49-F238E27FC236}">
                      <a16:creationId xmlns:a16="http://schemas.microsoft.com/office/drawing/2014/main" id="{5058BA71-224D-F6BB-F9A5-715BE6028031}"/>
                    </a:ext>
                  </a:extLst>
                </p:cNvPr>
                <p:cNvPicPr>
                  <a:picLocks noChangeAspect="1"/>
                </p:cNvPicPr>
                <p:nvPr/>
              </p:nvPicPr>
              <p:blipFill>
                <a:blip r:embed="rId2"/>
                <a:stretch>
                  <a:fillRect/>
                </a:stretch>
              </p:blipFill>
              <p:spPr>
                <a:xfrm>
                  <a:off x="48264" y="0"/>
                  <a:ext cx="11194502" cy="5999163"/>
                </a:xfrm>
                <a:prstGeom prst="rect">
                  <a:avLst/>
                </a:prstGeom>
              </p:spPr>
            </p:pic>
            <p:pic>
              <p:nvPicPr>
                <p:cNvPr id="16" name="Picture 15">
                  <a:extLst>
                    <a:ext uri="{FF2B5EF4-FFF2-40B4-BE49-F238E27FC236}">
                      <a16:creationId xmlns:a16="http://schemas.microsoft.com/office/drawing/2014/main" id="{D6AF15BB-BB40-695A-9FCE-49E8295D9C81}"/>
                    </a:ext>
                  </a:extLst>
                </p:cNvPr>
                <p:cNvPicPr>
                  <a:picLocks noChangeAspect="1"/>
                </p:cNvPicPr>
                <p:nvPr/>
              </p:nvPicPr>
              <p:blipFill rotWithShape="1">
                <a:blip r:embed="rId2"/>
                <a:srcRect l="48295"/>
                <a:stretch/>
              </p:blipFill>
              <p:spPr>
                <a:xfrm>
                  <a:off x="8055535" y="0"/>
                  <a:ext cx="5788116" cy="5999163"/>
                </a:xfrm>
                <a:prstGeom prst="rect">
                  <a:avLst/>
                </a:prstGeom>
              </p:spPr>
            </p:pic>
            <p:pic>
              <p:nvPicPr>
                <p:cNvPr id="6" name="Picture 5">
                  <a:extLst>
                    <a:ext uri="{FF2B5EF4-FFF2-40B4-BE49-F238E27FC236}">
                      <a16:creationId xmlns:a16="http://schemas.microsoft.com/office/drawing/2014/main" id="{01D4D762-7486-3FCF-0E17-71015D1BCD4C}"/>
                    </a:ext>
                  </a:extLst>
                </p:cNvPr>
                <p:cNvPicPr>
                  <a:picLocks noChangeAspect="1"/>
                </p:cNvPicPr>
                <p:nvPr/>
              </p:nvPicPr>
              <p:blipFill rotWithShape="1">
                <a:blip r:embed="rId2"/>
                <a:srcRect l="20356" t="6644" r="39526" b="37"/>
                <a:stretch/>
              </p:blipFill>
              <p:spPr>
                <a:xfrm>
                  <a:off x="543951" y="382051"/>
                  <a:ext cx="4491111" cy="5598356"/>
                </a:xfrm>
                <a:prstGeom prst="rect">
                  <a:avLst/>
                </a:prstGeom>
              </p:spPr>
            </p:pic>
            <p:pic>
              <p:nvPicPr>
                <p:cNvPr id="12" name="Picture 11">
                  <a:extLst>
                    <a:ext uri="{FF2B5EF4-FFF2-40B4-BE49-F238E27FC236}">
                      <a16:creationId xmlns:a16="http://schemas.microsoft.com/office/drawing/2014/main" id="{756B29A0-345A-A01E-9EEA-8F63BB473EC7}"/>
                    </a:ext>
                  </a:extLst>
                </p:cNvPr>
                <p:cNvPicPr>
                  <a:picLocks noChangeAspect="1"/>
                </p:cNvPicPr>
                <p:nvPr/>
              </p:nvPicPr>
              <p:blipFill rotWithShape="1">
                <a:blip r:embed="rId2"/>
                <a:srcRect l="39478" t="6644" r="29891" b="37"/>
                <a:stretch/>
              </p:blipFill>
              <p:spPr>
                <a:xfrm>
                  <a:off x="2852225" y="382051"/>
                  <a:ext cx="3429001" cy="5598356"/>
                </a:xfrm>
                <a:prstGeom prst="rect">
                  <a:avLst/>
                </a:prstGeom>
              </p:spPr>
            </p:pic>
            <p:pic>
              <p:nvPicPr>
                <p:cNvPr id="13" name="Picture 12">
                  <a:extLst>
                    <a:ext uri="{FF2B5EF4-FFF2-40B4-BE49-F238E27FC236}">
                      <a16:creationId xmlns:a16="http://schemas.microsoft.com/office/drawing/2014/main" id="{BD10E863-32B6-7DCB-D15D-2E14C92FF15D}"/>
                    </a:ext>
                  </a:extLst>
                </p:cNvPr>
                <p:cNvPicPr>
                  <a:picLocks noChangeAspect="1"/>
                </p:cNvPicPr>
                <p:nvPr/>
              </p:nvPicPr>
              <p:blipFill rotWithShape="1">
                <a:blip r:embed="rId2"/>
                <a:srcRect l="69742" t="6644" r="18885" b="37"/>
                <a:stretch/>
              </p:blipFill>
              <p:spPr>
                <a:xfrm>
                  <a:off x="12434038" y="382051"/>
                  <a:ext cx="1273278" cy="5598356"/>
                </a:xfrm>
                <a:prstGeom prst="rect">
                  <a:avLst/>
                </a:prstGeom>
              </p:spPr>
            </p:pic>
            <p:pic>
              <p:nvPicPr>
                <p:cNvPr id="14" name="Picture 13">
                  <a:extLst>
                    <a:ext uri="{FF2B5EF4-FFF2-40B4-BE49-F238E27FC236}">
                      <a16:creationId xmlns:a16="http://schemas.microsoft.com/office/drawing/2014/main" id="{A7034098-9427-C835-3BB0-BBFF1500949D}"/>
                    </a:ext>
                  </a:extLst>
                </p:cNvPr>
                <p:cNvPicPr>
                  <a:picLocks noChangeAspect="1"/>
                </p:cNvPicPr>
                <p:nvPr/>
              </p:nvPicPr>
              <p:blipFill rotWithShape="1">
                <a:blip r:embed="rId2"/>
                <a:srcRect l="39478" t="6644" r="29891" b="37"/>
                <a:stretch/>
              </p:blipFill>
              <p:spPr>
                <a:xfrm>
                  <a:off x="7480118" y="397291"/>
                  <a:ext cx="3429001" cy="5598356"/>
                </a:xfrm>
                <a:prstGeom prst="rect">
                  <a:avLst/>
                </a:prstGeom>
              </p:spPr>
            </p:pic>
          </p:grpSp>
          <p:pic>
            <p:nvPicPr>
              <p:cNvPr id="27" name="Picture 26">
                <a:extLst>
                  <a:ext uri="{FF2B5EF4-FFF2-40B4-BE49-F238E27FC236}">
                    <a16:creationId xmlns:a16="http://schemas.microsoft.com/office/drawing/2014/main" id="{CF065295-5984-2CA2-DBD7-157BCE976BE9}"/>
                  </a:ext>
                </a:extLst>
              </p:cNvPr>
              <p:cNvPicPr>
                <a:picLocks noChangeAspect="1"/>
              </p:cNvPicPr>
              <p:nvPr/>
            </p:nvPicPr>
            <p:blipFill rotWithShape="1">
              <a:blip r:embed="rId2"/>
              <a:srcRect l="39478" t="6644" r="29891" b="37"/>
              <a:stretch/>
            </p:blipFill>
            <p:spPr>
              <a:xfrm>
                <a:off x="9468938" y="386155"/>
                <a:ext cx="4238378" cy="5598356"/>
              </a:xfrm>
              <a:prstGeom prst="rect">
                <a:avLst/>
              </a:prstGeom>
            </p:spPr>
          </p:pic>
          <p:pic>
            <p:nvPicPr>
              <p:cNvPr id="19" name="Picture 18">
                <a:extLst>
                  <a:ext uri="{FF2B5EF4-FFF2-40B4-BE49-F238E27FC236}">
                    <a16:creationId xmlns:a16="http://schemas.microsoft.com/office/drawing/2014/main" id="{950B8738-AD54-6D30-CEA8-3FF586916B79}"/>
                  </a:ext>
                </a:extLst>
              </p:cNvPr>
              <p:cNvPicPr>
                <a:picLocks noChangeAspect="1"/>
              </p:cNvPicPr>
              <p:nvPr/>
            </p:nvPicPr>
            <p:blipFill rotWithShape="1">
              <a:blip r:embed="rId3"/>
              <a:srcRect l="34687" t="11559" r="20047" b="6369"/>
              <a:stretch/>
            </p:blipFill>
            <p:spPr>
              <a:xfrm>
                <a:off x="1966399" y="1075471"/>
                <a:ext cx="5067301" cy="4923692"/>
              </a:xfrm>
              <a:prstGeom prst="rect">
                <a:avLst/>
              </a:prstGeom>
            </p:spPr>
          </p:pic>
          <p:pic>
            <p:nvPicPr>
              <p:cNvPr id="21" name="Picture 20">
                <a:extLst>
                  <a:ext uri="{FF2B5EF4-FFF2-40B4-BE49-F238E27FC236}">
                    <a16:creationId xmlns:a16="http://schemas.microsoft.com/office/drawing/2014/main" id="{DDA3302F-71AD-3EDE-7B40-70D9F798958C}"/>
                  </a:ext>
                </a:extLst>
              </p:cNvPr>
              <p:cNvPicPr>
                <a:picLocks noChangeAspect="1"/>
              </p:cNvPicPr>
              <p:nvPr/>
            </p:nvPicPr>
            <p:blipFill rotWithShape="1">
              <a:blip r:embed="rId4"/>
              <a:srcRect l="32770" t="11856" r="17255" b="7139"/>
              <a:stretch/>
            </p:blipFill>
            <p:spPr>
              <a:xfrm>
                <a:off x="6382679" y="1120773"/>
                <a:ext cx="5594351" cy="4859634"/>
              </a:xfrm>
              <a:prstGeom prst="rect">
                <a:avLst/>
              </a:prstGeom>
            </p:spPr>
          </p:pic>
          <p:pic>
            <p:nvPicPr>
              <p:cNvPr id="26" name="Picture 25">
                <a:extLst>
                  <a:ext uri="{FF2B5EF4-FFF2-40B4-BE49-F238E27FC236}">
                    <a16:creationId xmlns:a16="http://schemas.microsoft.com/office/drawing/2014/main" id="{3A7E1B60-AAB3-1A0F-32D0-1B09A68D9AF5}"/>
                  </a:ext>
                </a:extLst>
              </p:cNvPr>
              <p:cNvPicPr>
                <a:picLocks noChangeAspect="1"/>
              </p:cNvPicPr>
              <p:nvPr/>
            </p:nvPicPr>
            <p:blipFill rotWithShape="1">
              <a:blip r:embed="rId5"/>
              <a:srcRect l="54012" t="12397" r="23099" b="6597"/>
              <a:stretch/>
            </p:blipFill>
            <p:spPr>
              <a:xfrm>
                <a:off x="10949593" y="1141763"/>
                <a:ext cx="2562317" cy="4859635"/>
              </a:xfrm>
              <a:prstGeom prst="rect">
                <a:avLst/>
              </a:prstGeom>
            </p:spPr>
          </p:pic>
          <p:pic>
            <p:nvPicPr>
              <p:cNvPr id="28" name="Picture 27">
                <a:extLst>
                  <a:ext uri="{FF2B5EF4-FFF2-40B4-BE49-F238E27FC236}">
                    <a16:creationId xmlns:a16="http://schemas.microsoft.com/office/drawing/2014/main" id="{C8E1FE81-F833-97EE-BB80-FA32AECB410A}"/>
                  </a:ext>
                </a:extLst>
              </p:cNvPr>
              <p:cNvPicPr>
                <a:picLocks noChangeAspect="1"/>
              </p:cNvPicPr>
              <p:nvPr/>
            </p:nvPicPr>
            <p:blipFill rotWithShape="1">
              <a:blip r:embed="rId4"/>
              <a:srcRect l="35824" t="81847" r="56587" b="7139"/>
              <a:stretch/>
            </p:blipFill>
            <p:spPr>
              <a:xfrm>
                <a:off x="6382679" y="5319654"/>
                <a:ext cx="849448" cy="660753"/>
              </a:xfrm>
              <a:prstGeom prst="rect">
                <a:avLst/>
              </a:prstGeom>
            </p:spPr>
          </p:pic>
        </p:grpSp>
        <p:grpSp>
          <p:nvGrpSpPr>
            <p:cNvPr id="35" name="Group 34">
              <a:extLst>
                <a:ext uri="{FF2B5EF4-FFF2-40B4-BE49-F238E27FC236}">
                  <a16:creationId xmlns:a16="http://schemas.microsoft.com/office/drawing/2014/main" id="{28F7FEE8-F9CC-0D7E-AFFC-D132A0C375D4}"/>
                </a:ext>
              </a:extLst>
            </p:cNvPr>
            <p:cNvGrpSpPr/>
            <p:nvPr/>
          </p:nvGrpSpPr>
          <p:grpSpPr>
            <a:xfrm>
              <a:off x="931362" y="1037620"/>
              <a:ext cx="1304292" cy="483205"/>
              <a:chOff x="358505" y="1475801"/>
              <a:chExt cx="1304292" cy="483205"/>
            </a:xfrm>
          </p:grpSpPr>
          <p:grpSp>
            <p:nvGrpSpPr>
              <p:cNvPr id="36" name="Group 35">
                <a:extLst>
                  <a:ext uri="{FF2B5EF4-FFF2-40B4-BE49-F238E27FC236}">
                    <a16:creationId xmlns:a16="http://schemas.microsoft.com/office/drawing/2014/main" id="{7CA43634-868A-C792-C312-FBF47138E306}"/>
                  </a:ext>
                </a:extLst>
              </p:cNvPr>
              <p:cNvGrpSpPr/>
              <p:nvPr/>
            </p:nvGrpSpPr>
            <p:grpSpPr>
              <a:xfrm>
                <a:off x="358505" y="1554931"/>
                <a:ext cx="1304292" cy="404075"/>
                <a:chOff x="3870732" y="2142040"/>
                <a:chExt cx="1304292" cy="404075"/>
              </a:xfrm>
            </p:grpSpPr>
            <p:sp>
              <p:nvSpPr>
                <p:cNvPr id="38" name="Rectangle: Rounded Corners 37">
                  <a:extLst>
                    <a:ext uri="{FF2B5EF4-FFF2-40B4-BE49-F238E27FC236}">
                      <a16:creationId xmlns:a16="http://schemas.microsoft.com/office/drawing/2014/main" id="{F3AF3A94-5E8B-3223-BA4F-F4E5226BE39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66C63F2-B9C4-1E5A-82D7-7AC4C350D36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Setup User DB, Table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To test with simulated end-user workloads</a:t>
                  </a:r>
                </a:p>
              </p:txBody>
            </p:sp>
          </p:grpSp>
          <p:pic>
            <p:nvPicPr>
              <p:cNvPr id="37" name="Picture 36" descr="Icon&#10;&#10;Description automatically generated">
                <a:extLst>
                  <a:ext uri="{FF2B5EF4-FFF2-40B4-BE49-F238E27FC236}">
                    <a16:creationId xmlns:a16="http://schemas.microsoft.com/office/drawing/2014/main" id="{954AFA68-93B9-F969-86AD-3F5C715C3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1" name="Straight Arrow Connector 40">
              <a:extLst>
                <a:ext uri="{FF2B5EF4-FFF2-40B4-BE49-F238E27FC236}">
                  <a16:creationId xmlns:a16="http://schemas.microsoft.com/office/drawing/2014/main" id="{0200DD23-8A5E-8E72-601C-5A2A1195D873}"/>
                </a:ext>
              </a:extLst>
            </p:cNvPr>
            <p:cNvCxnSpPr>
              <a:cxnSpLocks/>
              <a:stCxn id="38" idx="3"/>
            </p:cNvCxnSpPr>
            <p:nvPr/>
          </p:nvCxnSpPr>
          <p:spPr>
            <a:xfrm flipV="1">
              <a:off x="2109634" y="1307658"/>
              <a:ext cx="101453" cy="1"/>
            </a:xfrm>
            <a:prstGeom prst="straightConnector1">
              <a:avLst/>
            </a:prstGeom>
            <a:ln>
              <a:solidFill>
                <a:schemeClr val="tx1">
                  <a:lumMod val="50000"/>
                  <a:lumOff val="50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B7138D8-92BC-BA67-D82F-CA80BD8A1527}"/>
                </a:ext>
              </a:extLst>
            </p:cNvPr>
            <p:cNvGrpSpPr/>
            <p:nvPr/>
          </p:nvGrpSpPr>
          <p:grpSpPr>
            <a:xfrm>
              <a:off x="1726898" y="1860308"/>
              <a:ext cx="1304292" cy="483205"/>
              <a:chOff x="860642" y="2294520"/>
              <a:chExt cx="1304292" cy="483205"/>
            </a:xfrm>
          </p:grpSpPr>
          <p:sp>
            <p:nvSpPr>
              <p:cNvPr id="54" name="Rectangle: Rounded Corners 53">
                <a:extLst>
                  <a:ext uri="{FF2B5EF4-FFF2-40B4-BE49-F238E27FC236}">
                    <a16:creationId xmlns:a16="http://schemas.microsoft.com/office/drawing/2014/main" id="{C40990FF-1147-F699-D0EF-A7FB704859DD}"/>
                  </a:ext>
                </a:extLst>
              </p:cNvPr>
              <p:cNvSpPr/>
              <p:nvPr/>
            </p:nvSpPr>
            <p:spPr bwMode="auto">
              <a:xfrm>
                <a:off x="1035887" y="2310161"/>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C42F80B7-1500-4DBC-D213-380E2979371C}"/>
                  </a:ext>
                </a:extLst>
              </p:cNvPr>
              <p:cNvSpPr/>
              <p:nvPr/>
            </p:nvSpPr>
            <p:spPr bwMode="auto">
              <a:xfrm>
                <a:off x="1004821" y="2355226"/>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009B8D0E-03E0-5420-2E17-440F7C9D8F73}"/>
                  </a:ext>
                </a:extLst>
              </p:cNvPr>
              <p:cNvGrpSpPr/>
              <p:nvPr/>
            </p:nvGrpSpPr>
            <p:grpSpPr>
              <a:xfrm>
                <a:off x="860642" y="2294520"/>
                <a:ext cx="1304292" cy="483205"/>
                <a:chOff x="358505" y="1475801"/>
                <a:chExt cx="1304292" cy="483205"/>
              </a:xfrm>
            </p:grpSpPr>
            <p:grpSp>
              <p:nvGrpSpPr>
                <p:cNvPr id="57" name="Group 56">
                  <a:extLst>
                    <a:ext uri="{FF2B5EF4-FFF2-40B4-BE49-F238E27FC236}">
                      <a16:creationId xmlns:a16="http://schemas.microsoft.com/office/drawing/2014/main" id="{EA23F8CC-DC33-9B0B-9697-3C309E6030F8}"/>
                    </a:ext>
                  </a:extLst>
                </p:cNvPr>
                <p:cNvGrpSpPr/>
                <p:nvPr/>
              </p:nvGrpSpPr>
              <p:grpSpPr>
                <a:xfrm>
                  <a:off x="358505" y="1554931"/>
                  <a:ext cx="1304292" cy="404075"/>
                  <a:chOff x="3870732" y="2142040"/>
                  <a:chExt cx="1304292" cy="404075"/>
                </a:xfrm>
              </p:grpSpPr>
              <p:sp>
                <p:nvSpPr>
                  <p:cNvPr id="59" name="Rectangle: Rounded Corners 58">
                    <a:extLst>
                      <a:ext uri="{FF2B5EF4-FFF2-40B4-BE49-F238E27FC236}">
                        <a16:creationId xmlns:a16="http://schemas.microsoft.com/office/drawing/2014/main" id="{46646570-E064-9DD4-1170-1F147E260998}"/>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F59FA53-2D7D-3462-6C60-E7119F43B65F}"/>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58" name="Picture 57" descr="Icon&#10;&#10;Description automatically generated">
                  <a:extLst>
                    <a:ext uri="{FF2B5EF4-FFF2-40B4-BE49-F238E27FC236}">
                      <a16:creationId xmlns:a16="http://schemas.microsoft.com/office/drawing/2014/main" id="{3C1D9F63-F9C7-190C-DC69-FCB2A6FB3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sp>
          <p:nvSpPr>
            <p:cNvPr id="61" name="Right Brace 60">
              <a:extLst>
                <a:ext uri="{FF2B5EF4-FFF2-40B4-BE49-F238E27FC236}">
                  <a16:creationId xmlns:a16="http://schemas.microsoft.com/office/drawing/2014/main" id="{300AD509-B9B1-8911-8E7A-A2120C5171B2}"/>
                </a:ext>
              </a:extLst>
            </p:cNvPr>
            <p:cNvSpPr/>
            <p:nvPr/>
          </p:nvSpPr>
          <p:spPr>
            <a:xfrm rot="10800000" flipV="1">
              <a:off x="3044921" y="1419730"/>
              <a:ext cx="145769" cy="1685420"/>
            </a:xfrm>
            <a:prstGeom prst="rightBrace">
              <a:avLst>
                <a:gd name="adj1" fmla="val 44540"/>
                <a:gd name="adj2" fmla="val 39192"/>
              </a:avLst>
            </a:prstGeom>
            <a:noFill/>
            <a:ln w="15875" cap="flat" cmpd="sng" algn="ctr">
              <a:solidFill>
                <a:schemeClr val="tx1">
                  <a:lumMod val="50000"/>
                  <a:lumOff val="50000"/>
                </a:schemeClr>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1FB0C8C1-2507-9839-BAE1-7955296E6DCD}"/>
                </a:ext>
              </a:extLst>
            </p:cNvPr>
            <p:cNvGrpSpPr/>
            <p:nvPr/>
          </p:nvGrpSpPr>
          <p:grpSpPr>
            <a:xfrm>
              <a:off x="1830064" y="3292173"/>
              <a:ext cx="1304292" cy="426333"/>
              <a:chOff x="3870732" y="2162350"/>
              <a:chExt cx="1304292" cy="426333"/>
            </a:xfrm>
          </p:grpSpPr>
          <p:sp>
            <p:nvSpPr>
              <p:cNvPr id="66" name="Rectangle: Rounded Corners 65">
                <a:extLst>
                  <a:ext uri="{FF2B5EF4-FFF2-40B4-BE49-F238E27FC236}">
                    <a16:creationId xmlns:a16="http://schemas.microsoft.com/office/drawing/2014/main" id="{0A0BA7B0-2F5D-30AE-A4B4-DB563FF37562}"/>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60A3E3-5EB3-BDF6-C1DB-EB4C246F7A2A}"/>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Replica Network failures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Packet corruption, duplicates, delay and loss – to break </a:t>
                </a: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seeding</a:t>
                </a:r>
              </a:p>
            </p:txBody>
          </p:sp>
        </p:grpSp>
        <p:sp>
          <p:nvSpPr>
            <p:cNvPr id="69" name="Right Brace 68">
              <a:extLst>
                <a:ext uri="{FF2B5EF4-FFF2-40B4-BE49-F238E27FC236}">
                  <a16:creationId xmlns:a16="http://schemas.microsoft.com/office/drawing/2014/main" id="{1CE5DC60-9B44-B527-D9E4-64EC3C1D2A1A}"/>
                </a:ext>
              </a:extLst>
            </p:cNvPr>
            <p:cNvSpPr/>
            <p:nvPr/>
          </p:nvSpPr>
          <p:spPr>
            <a:xfrm rot="10800000" flipV="1">
              <a:off x="3043189" y="3223908"/>
              <a:ext cx="145769" cy="626817"/>
            </a:xfrm>
            <a:prstGeom prst="rightBrace">
              <a:avLst>
                <a:gd name="adj1" fmla="val 44540"/>
                <a:gd name="adj2" fmla="val 42332"/>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D03CDF9C-FBF8-5592-A45C-66D15DF8D3F6}"/>
                </a:ext>
              </a:extLst>
            </p:cNvPr>
            <p:cNvSpPr/>
            <p:nvPr/>
          </p:nvSpPr>
          <p:spPr>
            <a:xfrm flipV="1">
              <a:off x="5316610" y="2999581"/>
              <a:ext cx="145769" cy="626817"/>
            </a:xfrm>
            <a:prstGeom prst="rightBrace">
              <a:avLst>
                <a:gd name="adj1" fmla="val 44540"/>
                <a:gd name="adj2" fmla="val 52209"/>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A3311E2E-89C3-E85E-88E6-E1C57E8D722E}"/>
                </a:ext>
              </a:extLst>
            </p:cNvPr>
            <p:cNvGrpSpPr/>
            <p:nvPr/>
          </p:nvGrpSpPr>
          <p:grpSpPr>
            <a:xfrm>
              <a:off x="5321374" y="2989020"/>
              <a:ext cx="4147114" cy="652263"/>
              <a:chOff x="3869483" y="298255"/>
              <a:chExt cx="4147114" cy="652263"/>
            </a:xfrm>
          </p:grpSpPr>
          <p:grpSp>
            <p:nvGrpSpPr>
              <p:cNvPr id="149" name="Group 148">
                <a:extLst>
                  <a:ext uri="{FF2B5EF4-FFF2-40B4-BE49-F238E27FC236}">
                    <a16:creationId xmlns:a16="http://schemas.microsoft.com/office/drawing/2014/main" id="{1AD602B0-7FCF-5B84-E0C6-1DD76123E5E8}"/>
                  </a:ext>
                </a:extLst>
              </p:cNvPr>
              <p:cNvGrpSpPr/>
              <p:nvPr/>
            </p:nvGrpSpPr>
            <p:grpSpPr>
              <a:xfrm>
                <a:off x="5115815" y="378540"/>
                <a:ext cx="1652074" cy="206783"/>
                <a:chOff x="3725732" y="2162350"/>
                <a:chExt cx="1652074" cy="206783"/>
              </a:xfrm>
            </p:grpSpPr>
            <p:sp>
              <p:nvSpPr>
                <p:cNvPr id="150" name="Rectangle: Rounded Corners 149">
                  <a:extLst>
                    <a:ext uri="{FF2B5EF4-FFF2-40B4-BE49-F238E27FC236}">
                      <a16:creationId xmlns:a16="http://schemas.microsoft.com/office/drawing/2014/main" id="{F2EB4346-C1B8-8F9E-4DC7-D098BF6EB2A6}"/>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C81C586D-F0DF-8B18-8C1A-87051B08D1C8}"/>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entire </a:t>
                  </a:r>
                  <a:r>
                    <a:rPr kumimoji="0" lang="en-US" sz="500" b="1" i="0" u="none" strike="noStrike" kern="0" cap="none" spc="0" normalizeH="0" baseline="0" noProof="0" dirty="0" err="1">
                      <a:ln>
                        <a:noFill/>
                      </a:ln>
                      <a:solidFill>
                        <a:srgbClr val="FFFFFF"/>
                      </a:solidFill>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3" name="Group 152">
                <a:extLst>
                  <a:ext uri="{FF2B5EF4-FFF2-40B4-BE49-F238E27FC236}">
                    <a16:creationId xmlns:a16="http://schemas.microsoft.com/office/drawing/2014/main" id="{D5682DAA-A075-46E5-F18A-BD13374F23D0}"/>
                  </a:ext>
                </a:extLst>
              </p:cNvPr>
              <p:cNvGrpSpPr/>
              <p:nvPr/>
            </p:nvGrpSpPr>
            <p:grpSpPr>
              <a:xfrm>
                <a:off x="4036348" y="374881"/>
                <a:ext cx="1159882" cy="206783"/>
                <a:chOff x="3830683" y="2162350"/>
                <a:chExt cx="1159882" cy="206783"/>
              </a:xfrm>
            </p:grpSpPr>
            <p:sp>
              <p:nvSpPr>
                <p:cNvPr id="154" name="Rectangle: Rounded Corners 153">
                  <a:extLst>
                    <a:ext uri="{FF2B5EF4-FFF2-40B4-BE49-F238E27FC236}">
                      <a16:creationId xmlns:a16="http://schemas.microsoft.com/office/drawing/2014/main" id="{1EAA7E7D-E3C5-6C5E-A870-AB44689E2F5B}"/>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DCCEEA75-3D4A-F4CB-F7B9-A02B79AC4D0D}"/>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6" name="Group 155">
                <a:extLst>
                  <a:ext uri="{FF2B5EF4-FFF2-40B4-BE49-F238E27FC236}">
                    <a16:creationId xmlns:a16="http://schemas.microsoft.com/office/drawing/2014/main" id="{58D54E8F-2E70-579A-4ECF-98D6056ACC6C}"/>
                  </a:ext>
                </a:extLst>
              </p:cNvPr>
              <p:cNvGrpSpPr/>
              <p:nvPr/>
            </p:nvGrpSpPr>
            <p:grpSpPr>
              <a:xfrm>
                <a:off x="5110718" y="655586"/>
                <a:ext cx="1652074" cy="206783"/>
                <a:chOff x="3725732" y="2162350"/>
                <a:chExt cx="1652074" cy="206783"/>
              </a:xfrm>
            </p:grpSpPr>
            <p:sp>
              <p:nvSpPr>
                <p:cNvPr id="157" name="Rectangle: Rounded Corners 156">
                  <a:extLst>
                    <a:ext uri="{FF2B5EF4-FFF2-40B4-BE49-F238E27FC236}">
                      <a16:creationId xmlns:a16="http://schemas.microsoft.com/office/drawing/2014/main" id="{6C8EAAD8-6412-F391-ADA1-BF3EE18BCD80}"/>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C9F8F1F5-3E0A-C17B-E228-B96DDDC49FBB}"/>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random replica</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sp>
            <p:nvSpPr>
              <p:cNvPr id="159" name="Rectangle 158">
                <a:extLst>
                  <a:ext uri="{FF2B5EF4-FFF2-40B4-BE49-F238E27FC236}">
                    <a16:creationId xmlns:a16="http://schemas.microsoft.com/office/drawing/2014/main" id="{506AE817-D25E-AEDA-B5E4-BC39D33E470B}"/>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CA"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a:t>
                </a:r>
                <a:endParaRPr kumimoji="0" lang="en-US"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60" name="Group 159">
                <a:extLst>
                  <a:ext uri="{FF2B5EF4-FFF2-40B4-BE49-F238E27FC236}">
                    <a16:creationId xmlns:a16="http://schemas.microsoft.com/office/drawing/2014/main" id="{20283D2B-1C81-0C7C-B97B-DF9A6FAE4822}"/>
                  </a:ext>
                </a:extLst>
              </p:cNvPr>
              <p:cNvGrpSpPr/>
              <p:nvPr/>
            </p:nvGrpSpPr>
            <p:grpSpPr>
              <a:xfrm>
                <a:off x="6364523" y="507506"/>
                <a:ext cx="1652074" cy="206783"/>
                <a:chOff x="3786458" y="2162350"/>
                <a:chExt cx="1652074" cy="206783"/>
              </a:xfrm>
            </p:grpSpPr>
            <p:sp>
              <p:nvSpPr>
                <p:cNvPr id="161" name="Rectangle: Rounded Corners 160">
                  <a:extLst>
                    <a:ext uri="{FF2B5EF4-FFF2-40B4-BE49-F238E27FC236}">
                      <a16:creationId xmlns:a16="http://schemas.microsoft.com/office/drawing/2014/main" id="{798B65BF-BCB0-DE68-62EC-02CE8D58F274}"/>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41EBED1E-990D-4F22-AF47-AB59AB946009}"/>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Data Controller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pic>
            <p:nvPicPr>
              <p:cNvPr id="163" name="Graphic 162">
                <a:extLst>
                  <a:ext uri="{FF2B5EF4-FFF2-40B4-BE49-F238E27FC236}">
                    <a16:creationId xmlns:a16="http://schemas.microsoft.com/office/drawing/2014/main" id="{6A53B96E-7FED-DA92-2440-AAA287656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9784" y="547318"/>
                <a:ext cx="132018" cy="132018"/>
              </a:xfrm>
              <a:prstGeom prst="rect">
                <a:avLst/>
              </a:prstGeom>
            </p:spPr>
          </p:pic>
          <p:cxnSp>
            <p:nvCxnSpPr>
              <p:cNvPr id="167" name="Straight Connector 166">
                <a:extLst>
                  <a:ext uri="{FF2B5EF4-FFF2-40B4-BE49-F238E27FC236}">
                    <a16:creationId xmlns:a16="http://schemas.microsoft.com/office/drawing/2014/main" id="{D90A9A3C-A216-B09C-D9D9-70720DA1DA1E}"/>
                  </a:ext>
                </a:extLst>
              </p:cNvPr>
              <p:cNvCxnSpPr>
                <a:cxnSpLocks/>
              </p:cNvCxnSpPr>
              <p:nvPr/>
            </p:nvCxnSpPr>
            <p:spPr>
              <a:xfrm flipH="1" flipV="1">
                <a:off x="3898514" y="944149"/>
                <a:ext cx="3797937" cy="6369"/>
              </a:xfrm>
              <a:prstGeom prst="line">
                <a:avLst/>
              </a:prstGeom>
              <a:noFill/>
              <a:ln w="9525" cap="flat" cmpd="sng" algn="ctr">
                <a:solidFill>
                  <a:srgbClr val="D83B01">
                    <a:alpha val="84000"/>
                  </a:srgbClr>
                </a:solidFill>
                <a:prstDash val="dash"/>
                <a:headEnd type="none" w="lg" len="med"/>
                <a:tailEnd type="none" w="lg" len="med"/>
              </a:ln>
              <a:effectLst/>
            </p:spPr>
          </p:cxnSp>
          <p:cxnSp>
            <p:nvCxnSpPr>
              <p:cNvPr id="168" name="Straight Connector 167">
                <a:extLst>
                  <a:ext uri="{FF2B5EF4-FFF2-40B4-BE49-F238E27FC236}">
                    <a16:creationId xmlns:a16="http://schemas.microsoft.com/office/drawing/2014/main" id="{7357B8D6-4A19-0FC3-8D38-81A9F1FE09D3}"/>
                  </a:ext>
                </a:extLst>
              </p:cNvPr>
              <p:cNvCxnSpPr>
                <a:cxnSpLocks/>
              </p:cNvCxnSpPr>
              <p:nvPr/>
            </p:nvCxnSpPr>
            <p:spPr>
              <a:xfrm flipH="1" flipV="1">
                <a:off x="3869483" y="298255"/>
                <a:ext cx="3797937" cy="6369"/>
              </a:xfrm>
              <a:prstGeom prst="line">
                <a:avLst/>
              </a:prstGeom>
              <a:noFill/>
              <a:ln w="9525" cap="flat" cmpd="sng" algn="ctr">
                <a:solidFill>
                  <a:srgbClr val="D83B01">
                    <a:alpha val="84000"/>
                  </a:srgbClr>
                </a:solidFill>
                <a:prstDash val="dash"/>
                <a:headEnd type="none" w="lg" len="med"/>
                <a:tailEnd type="none" w="lg" len="med"/>
              </a:ln>
              <a:effectLst/>
            </p:spPr>
          </p:cxnSp>
        </p:grpSp>
        <p:sp>
          <p:nvSpPr>
            <p:cNvPr id="176" name="Rectangle: Rounded Corners 175">
              <a:extLst>
                <a:ext uri="{FF2B5EF4-FFF2-40B4-BE49-F238E27FC236}">
                  <a16:creationId xmlns:a16="http://schemas.microsoft.com/office/drawing/2014/main" id="{8A0487C7-C0BD-C05C-A674-5CC44B6B376A}"/>
                </a:ext>
              </a:extLst>
            </p:cNvPr>
            <p:cNvSpPr/>
            <p:nvPr/>
          </p:nvSpPr>
          <p:spPr bwMode="auto">
            <a:xfrm>
              <a:off x="5218257" y="5627235"/>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E22929BA-1EAF-5482-5A05-320DD389A537}"/>
                </a:ext>
              </a:extLst>
            </p:cNvPr>
            <p:cNvSpPr/>
            <p:nvPr/>
          </p:nvSpPr>
          <p:spPr bwMode="auto">
            <a:xfrm>
              <a:off x="5062499" y="5647444"/>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Burn CPU and RAM</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81" name="Group 180">
              <a:extLst>
                <a:ext uri="{FF2B5EF4-FFF2-40B4-BE49-F238E27FC236}">
                  <a16:creationId xmlns:a16="http://schemas.microsoft.com/office/drawing/2014/main" id="{DE292A6D-F374-2D7D-D295-3086BE31EF5E}"/>
                </a:ext>
              </a:extLst>
            </p:cNvPr>
            <p:cNvGrpSpPr/>
            <p:nvPr/>
          </p:nvGrpSpPr>
          <p:grpSpPr>
            <a:xfrm>
              <a:off x="5108825" y="1165757"/>
              <a:ext cx="1304292" cy="483205"/>
              <a:chOff x="358505" y="1475801"/>
              <a:chExt cx="1304292" cy="483205"/>
            </a:xfrm>
          </p:grpSpPr>
          <p:grpSp>
            <p:nvGrpSpPr>
              <p:cNvPr id="182" name="Group 181">
                <a:extLst>
                  <a:ext uri="{FF2B5EF4-FFF2-40B4-BE49-F238E27FC236}">
                    <a16:creationId xmlns:a16="http://schemas.microsoft.com/office/drawing/2014/main" id="{FC2750F9-FA9A-083C-DD6C-84319D20F42B}"/>
                  </a:ext>
                </a:extLst>
              </p:cNvPr>
              <p:cNvGrpSpPr/>
              <p:nvPr/>
            </p:nvGrpSpPr>
            <p:grpSpPr>
              <a:xfrm>
                <a:off x="358505" y="1554931"/>
                <a:ext cx="1304292" cy="404075"/>
                <a:chOff x="3870732" y="2142040"/>
                <a:chExt cx="1304292" cy="404075"/>
              </a:xfrm>
            </p:grpSpPr>
            <p:sp>
              <p:nvSpPr>
                <p:cNvPr id="184" name="Rectangle: Rounded Corners 183">
                  <a:extLst>
                    <a:ext uri="{FF2B5EF4-FFF2-40B4-BE49-F238E27FC236}">
                      <a16:creationId xmlns:a16="http://schemas.microsoft.com/office/drawing/2014/main" id="{A710D9EA-253F-F9F2-CE0C-1DCC3DF79CD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AAB69E35-9280-3B8D-A2C1-EA588B7DC15D}"/>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183" name="Picture 182" descr="Icon&#10;&#10;Description automatically generated">
                <a:extLst>
                  <a:ext uri="{FF2B5EF4-FFF2-40B4-BE49-F238E27FC236}">
                    <a16:creationId xmlns:a16="http://schemas.microsoft.com/office/drawing/2014/main" id="{E5F28B17-5D6A-04A0-749D-521C3DA42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sp>
          <p:nvSpPr>
            <p:cNvPr id="186" name="Rectangle: Rounded Corners 185">
              <a:extLst>
                <a:ext uri="{FF2B5EF4-FFF2-40B4-BE49-F238E27FC236}">
                  <a16:creationId xmlns:a16="http://schemas.microsoft.com/office/drawing/2014/main" id="{B5BCA509-898F-4CD3-E173-B2E4EA1D0CBB}"/>
                </a:ext>
              </a:extLst>
            </p:cNvPr>
            <p:cNvSpPr/>
            <p:nvPr/>
          </p:nvSpPr>
          <p:spPr bwMode="auto">
            <a:xfrm>
              <a:off x="5295543" y="1731442"/>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7D67B6F1-1FC3-4082-F270-EC057849C996}"/>
                </a:ext>
              </a:extLst>
            </p:cNvPr>
            <p:cNvSpPr/>
            <p:nvPr/>
          </p:nvSpPr>
          <p:spPr bwMode="auto">
            <a:xfrm>
              <a:off x="5139785" y="1751651"/>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sp>
          <p:nvSpPr>
            <p:cNvPr id="188" name="Rectangle: Rounded Corners 187">
              <a:extLst>
                <a:ext uri="{FF2B5EF4-FFF2-40B4-BE49-F238E27FC236}">
                  <a16:creationId xmlns:a16="http://schemas.microsoft.com/office/drawing/2014/main" id="{EE36F5FC-B0B3-46FF-2309-2729133CE364}"/>
                </a:ext>
              </a:extLst>
            </p:cNvPr>
            <p:cNvSpPr/>
            <p:nvPr/>
          </p:nvSpPr>
          <p:spPr bwMode="auto">
            <a:xfrm>
              <a:off x="4628440" y="2581871"/>
              <a:ext cx="7079934"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4F8D3F5-32BE-C8AC-FD60-00A3B00D85E6}"/>
                </a:ext>
              </a:extLst>
            </p:cNvPr>
            <p:cNvSpPr/>
            <p:nvPr/>
          </p:nvSpPr>
          <p:spPr bwMode="auto">
            <a:xfrm>
              <a:off x="4472682" y="2602080"/>
              <a:ext cx="723569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An orchestrated set of failures and manual failovers amongst the parallel random kills, to nudge a bad replica (Replica-2) in becoming the Primary, to promote data loss.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94" name="Group 193">
              <a:extLst>
                <a:ext uri="{FF2B5EF4-FFF2-40B4-BE49-F238E27FC236}">
                  <a16:creationId xmlns:a16="http://schemas.microsoft.com/office/drawing/2014/main" id="{4692DD32-5E74-682D-AB01-6172B18EF204}"/>
                </a:ext>
              </a:extLst>
            </p:cNvPr>
            <p:cNvGrpSpPr/>
            <p:nvPr/>
          </p:nvGrpSpPr>
          <p:grpSpPr>
            <a:xfrm>
              <a:off x="11746312" y="1629226"/>
              <a:ext cx="1304292" cy="426333"/>
              <a:chOff x="3870732" y="2162350"/>
              <a:chExt cx="1304292" cy="426333"/>
            </a:xfrm>
          </p:grpSpPr>
          <p:sp>
            <p:nvSpPr>
              <p:cNvPr id="195" name="Rectangle: Rounded Corners 194">
                <a:extLst>
                  <a:ext uri="{FF2B5EF4-FFF2-40B4-BE49-F238E27FC236}">
                    <a16:creationId xmlns:a16="http://schemas.microsoft.com/office/drawing/2014/main" id="{045B3571-317D-94A4-B00D-C0F4F89BA87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3132278A-7849-B12B-6CBA-F3F5355E79D5}"/>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Force AG Failovers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Force</a:t>
                </a: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 failovers in continuous loops or injections, similar to a malicious end-user/tester</a:t>
                </a:r>
              </a:p>
            </p:txBody>
          </p:sp>
        </p:grpSp>
        <p:pic>
          <p:nvPicPr>
            <p:cNvPr id="197" name="Picture 196" descr="Icon&#10;&#10;Description automatically generated">
              <a:extLst>
                <a:ext uri="{FF2B5EF4-FFF2-40B4-BE49-F238E27FC236}">
                  <a16:creationId xmlns:a16="http://schemas.microsoft.com/office/drawing/2014/main" id="{E51DD79F-3A77-A421-2B49-445096C7E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87258" y="1553265"/>
              <a:ext cx="163705" cy="163705"/>
            </a:xfrm>
            <a:prstGeom prst="rect">
              <a:avLst/>
            </a:prstGeom>
          </p:spPr>
        </p:pic>
        <p:cxnSp>
          <p:nvCxnSpPr>
            <p:cNvPr id="198" name="Connector: Elbow 197">
              <a:extLst>
                <a:ext uri="{FF2B5EF4-FFF2-40B4-BE49-F238E27FC236}">
                  <a16:creationId xmlns:a16="http://schemas.microsoft.com/office/drawing/2014/main" id="{A3BAC67A-C7A6-32CC-9148-EAD12BC63D03}"/>
                </a:ext>
              </a:extLst>
            </p:cNvPr>
            <p:cNvCxnSpPr>
              <a:cxnSpLocks/>
            </p:cNvCxnSpPr>
            <p:nvPr/>
          </p:nvCxnSpPr>
          <p:spPr>
            <a:xfrm rot="16200000" flipH="1">
              <a:off x="11830159" y="2200383"/>
              <a:ext cx="362665" cy="68918"/>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grpSp>
          <p:nvGrpSpPr>
            <p:cNvPr id="229" name="Group 228">
              <a:extLst>
                <a:ext uri="{FF2B5EF4-FFF2-40B4-BE49-F238E27FC236}">
                  <a16:creationId xmlns:a16="http://schemas.microsoft.com/office/drawing/2014/main" id="{6DC04660-84EB-9B02-BC0E-7D87273771ED}"/>
                </a:ext>
              </a:extLst>
            </p:cNvPr>
            <p:cNvGrpSpPr/>
            <p:nvPr/>
          </p:nvGrpSpPr>
          <p:grpSpPr>
            <a:xfrm>
              <a:off x="1653135" y="316240"/>
              <a:ext cx="1019579" cy="1237025"/>
              <a:chOff x="1653135" y="316240"/>
              <a:chExt cx="1019579" cy="1237025"/>
            </a:xfrm>
          </p:grpSpPr>
          <p:grpSp>
            <p:nvGrpSpPr>
              <p:cNvPr id="216" name="Group 215">
                <a:extLst>
                  <a:ext uri="{FF2B5EF4-FFF2-40B4-BE49-F238E27FC236}">
                    <a16:creationId xmlns:a16="http://schemas.microsoft.com/office/drawing/2014/main" id="{D3FAB90E-AF01-178D-974A-018245AD8FD1}"/>
                  </a:ext>
                </a:extLst>
              </p:cNvPr>
              <p:cNvGrpSpPr/>
              <p:nvPr/>
            </p:nvGrpSpPr>
            <p:grpSpPr>
              <a:xfrm>
                <a:off x="2147363" y="663235"/>
                <a:ext cx="35560" cy="890030"/>
                <a:chOff x="2147363" y="663235"/>
                <a:chExt cx="35560" cy="890030"/>
              </a:xfrm>
            </p:grpSpPr>
            <p:cxnSp>
              <p:nvCxnSpPr>
                <p:cNvPr id="202" name="Straight Connector 201">
                  <a:extLst>
                    <a:ext uri="{FF2B5EF4-FFF2-40B4-BE49-F238E27FC236}">
                      <a16:creationId xmlns:a16="http://schemas.microsoft.com/office/drawing/2014/main" id="{3F389B69-80AE-B8E7-69A0-48F6A205AF17}"/>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93F3C9D-01AB-DAF5-ACCA-0432B9371A98}"/>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6B99679-F7DF-906E-0202-AEAE7D600369}"/>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0 min</a:t>
                </a:r>
              </a:p>
            </p:txBody>
          </p:sp>
          <p:sp>
            <p:nvSpPr>
              <p:cNvPr id="205" name="TextBox 204">
                <a:extLst>
                  <a:ext uri="{FF2B5EF4-FFF2-40B4-BE49-F238E27FC236}">
                    <a16:creationId xmlns:a16="http://schemas.microsoft.com/office/drawing/2014/main" id="{6461328E-F2F7-EC92-1C7D-9459EDFFF53C}"/>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START</a:t>
                </a:r>
              </a:p>
            </p:txBody>
          </p:sp>
        </p:grpSp>
        <p:grpSp>
          <p:nvGrpSpPr>
            <p:cNvPr id="230" name="Group 229">
              <a:extLst>
                <a:ext uri="{FF2B5EF4-FFF2-40B4-BE49-F238E27FC236}">
                  <a16:creationId xmlns:a16="http://schemas.microsoft.com/office/drawing/2014/main" id="{841EBEC5-15E3-CEC8-1BDE-7CB3E2986FE5}"/>
                </a:ext>
              </a:extLst>
            </p:cNvPr>
            <p:cNvGrpSpPr/>
            <p:nvPr/>
          </p:nvGrpSpPr>
          <p:grpSpPr>
            <a:xfrm>
              <a:off x="12627193" y="316240"/>
              <a:ext cx="1019579" cy="1237025"/>
              <a:chOff x="1653135" y="316240"/>
              <a:chExt cx="1019579" cy="1237025"/>
            </a:xfrm>
          </p:grpSpPr>
          <p:grpSp>
            <p:nvGrpSpPr>
              <p:cNvPr id="231" name="Group 230">
                <a:extLst>
                  <a:ext uri="{FF2B5EF4-FFF2-40B4-BE49-F238E27FC236}">
                    <a16:creationId xmlns:a16="http://schemas.microsoft.com/office/drawing/2014/main" id="{00951E5D-11FB-BFCC-E091-DA18D85A8E1C}"/>
                  </a:ext>
                </a:extLst>
              </p:cNvPr>
              <p:cNvGrpSpPr/>
              <p:nvPr/>
            </p:nvGrpSpPr>
            <p:grpSpPr>
              <a:xfrm>
                <a:off x="2147363" y="663235"/>
                <a:ext cx="35560" cy="890030"/>
                <a:chOff x="2147363" y="663235"/>
                <a:chExt cx="35560" cy="890030"/>
              </a:xfrm>
            </p:grpSpPr>
            <p:cxnSp>
              <p:nvCxnSpPr>
                <p:cNvPr id="234" name="Straight Connector 233">
                  <a:extLst>
                    <a:ext uri="{FF2B5EF4-FFF2-40B4-BE49-F238E27FC236}">
                      <a16:creationId xmlns:a16="http://schemas.microsoft.com/office/drawing/2014/main" id="{1E66C352-54DB-79EC-C1C0-A5A3A15134A3}"/>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1760E33-B8A7-33F9-E853-5372B79932F5}"/>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2" name="TextBox 231">
                <a:extLst>
                  <a:ext uri="{FF2B5EF4-FFF2-40B4-BE49-F238E27FC236}">
                    <a16:creationId xmlns:a16="http://schemas.microsoft.com/office/drawing/2014/main" id="{4342C16F-B68B-CF00-6810-DA5EB155CFF5}"/>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18 min</a:t>
                </a:r>
              </a:p>
            </p:txBody>
          </p:sp>
          <p:sp>
            <p:nvSpPr>
              <p:cNvPr id="233" name="TextBox 232">
                <a:extLst>
                  <a:ext uri="{FF2B5EF4-FFF2-40B4-BE49-F238E27FC236}">
                    <a16:creationId xmlns:a16="http://schemas.microsoft.com/office/drawing/2014/main" id="{4C58BA07-CBD0-0A0C-3EBC-F1C2008A4F3E}"/>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END</a:t>
                </a:r>
              </a:p>
            </p:txBody>
          </p:sp>
        </p:grpSp>
      </p:grpSp>
    </p:spTree>
    <p:extLst>
      <p:ext uri="{BB962C8B-B14F-4D97-AF65-F5344CB8AC3E}">
        <p14:creationId xmlns:p14="http://schemas.microsoft.com/office/powerpoint/2010/main" val="39090705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5" name="Rectangle: Rounded Corners 194">
            <a:extLst>
              <a:ext uri="{FF2B5EF4-FFF2-40B4-BE49-F238E27FC236}">
                <a16:creationId xmlns:a16="http://schemas.microsoft.com/office/drawing/2014/main" id="{C7F0B4AB-307D-19E8-46C1-56C97DF1EE50}"/>
              </a:ext>
            </a:extLst>
          </p:cNvPr>
          <p:cNvSpPr/>
          <p:nvPr/>
        </p:nvSpPr>
        <p:spPr bwMode="auto">
          <a:xfrm>
            <a:off x="3098102"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3" name="Group 192">
            <a:extLst>
              <a:ext uri="{FF2B5EF4-FFF2-40B4-BE49-F238E27FC236}">
                <a16:creationId xmlns:a16="http://schemas.microsoft.com/office/drawing/2014/main" id="{6CAF424B-DD30-BBA7-B829-9985D58AE958}"/>
              </a:ext>
            </a:extLst>
          </p:cNvPr>
          <p:cNvGrpSpPr/>
          <p:nvPr/>
        </p:nvGrpSpPr>
        <p:grpSpPr>
          <a:xfrm>
            <a:off x="41275" y="33336"/>
            <a:ext cx="2998788" cy="2041525"/>
            <a:chOff x="1747838" y="1784349"/>
            <a:chExt cx="2998788" cy="2041525"/>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747838" y="1784349"/>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97">
              <a:extLst>
                <a:ext uri="{FF2B5EF4-FFF2-40B4-BE49-F238E27FC236}">
                  <a16:creationId xmlns:a16="http://schemas.microsoft.com/office/drawing/2014/main" id="{5FEC8765-DEC1-B2E4-8EB8-F29891F6AA79}"/>
                </a:ext>
              </a:extLst>
            </p:cNvPr>
            <p:cNvSpPr/>
            <p:nvPr/>
          </p:nvSpPr>
          <p:spPr bwMode="auto">
            <a:xfrm>
              <a:off x="3001217" y="2006513"/>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88" name="Straight Arrow Connector 87">
              <a:extLst>
                <a:ext uri="{FF2B5EF4-FFF2-40B4-BE49-F238E27FC236}">
                  <a16:creationId xmlns:a16="http://schemas.microsoft.com/office/drawing/2014/main" id="{F642BD95-8009-2A8F-0ED0-DA30006D3154}"/>
                </a:ext>
              </a:extLst>
            </p:cNvPr>
            <p:cNvCxnSpPr>
              <a:cxnSpLocks/>
            </p:cNvCxnSpPr>
            <p:nvPr/>
          </p:nvCxnSpPr>
          <p:spPr>
            <a:xfrm>
              <a:off x="2154121" y="2400551"/>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86" name="Group 85">
              <a:extLst>
                <a:ext uri="{FF2B5EF4-FFF2-40B4-BE49-F238E27FC236}">
                  <a16:creationId xmlns:a16="http://schemas.microsoft.com/office/drawing/2014/main" id="{B67E75EE-880A-A875-C1E2-BFA5DF59A084}"/>
                </a:ext>
              </a:extLst>
            </p:cNvPr>
            <p:cNvGrpSpPr/>
            <p:nvPr/>
          </p:nvGrpSpPr>
          <p:grpSpPr>
            <a:xfrm>
              <a:off x="1892173" y="2192395"/>
              <a:ext cx="327897" cy="265319"/>
              <a:chOff x="2083338" y="2680678"/>
              <a:chExt cx="327897" cy="265319"/>
            </a:xfrm>
          </p:grpSpPr>
          <p:grpSp>
            <p:nvGrpSpPr>
              <p:cNvPr id="85" name="Group 84">
                <a:extLst>
                  <a:ext uri="{FF2B5EF4-FFF2-40B4-BE49-F238E27FC236}">
                    <a16:creationId xmlns:a16="http://schemas.microsoft.com/office/drawing/2014/main" id="{B934FD1F-DBC9-1FE3-8684-595E71997497}"/>
                  </a:ext>
                </a:extLst>
              </p:cNvPr>
              <p:cNvGrpSpPr/>
              <p:nvPr/>
            </p:nvGrpSpPr>
            <p:grpSpPr>
              <a:xfrm>
                <a:off x="2314366" y="2704330"/>
                <a:ext cx="96869" cy="161829"/>
                <a:chOff x="2416868" y="2724825"/>
                <a:chExt cx="96869" cy="161829"/>
              </a:xfrm>
            </p:grpSpPr>
            <p:sp>
              <p:nvSpPr>
                <p:cNvPr id="78" name="Freeform: Shape 77">
                  <a:extLst>
                    <a:ext uri="{FF2B5EF4-FFF2-40B4-BE49-F238E27FC236}">
                      <a16:creationId xmlns:a16="http://schemas.microsoft.com/office/drawing/2014/main" id="{0C30D2A5-9181-2B50-DC31-65FD65979DD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79" name="Freeform: Shape 78">
                  <a:extLst>
                    <a:ext uri="{FF2B5EF4-FFF2-40B4-BE49-F238E27FC236}">
                      <a16:creationId xmlns:a16="http://schemas.microsoft.com/office/drawing/2014/main" id="{0B68FC61-17E0-B48C-80F4-6342377DCE5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80" name="Freeform: Shape 79">
                  <a:extLst>
                    <a:ext uri="{FF2B5EF4-FFF2-40B4-BE49-F238E27FC236}">
                      <a16:creationId xmlns:a16="http://schemas.microsoft.com/office/drawing/2014/main" id="{224198E0-1871-4750-8B56-C56CE774AB56}"/>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81" name="Freeform: Shape 80">
                  <a:extLst>
                    <a:ext uri="{FF2B5EF4-FFF2-40B4-BE49-F238E27FC236}">
                      <a16:creationId xmlns:a16="http://schemas.microsoft.com/office/drawing/2014/main" id="{ED062596-A350-4913-CD12-A1DEEFCC53F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73" name="Graphic 72">
                <a:extLst>
                  <a:ext uri="{FF2B5EF4-FFF2-40B4-BE49-F238E27FC236}">
                    <a16:creationId xmlns:a16="http://schemas.microsoft.com/office/drawing/2014/main" id="{74C49FE8-486F-D7D4-AF7F-D27D55C497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74" name="Graphic 73">
                <a:extLst>
                  <a:ext uri="{FF2B5EF4-FFF2-40B4-BE49-F238E27FC236}">
                    <a16:creationId xmlns:a16="http://schemas.microsoft.com/office/drawing/2014/main" id="{785F61D9-082F-CFED-6256-D7BF0E6529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87" name="Rectangle 86">
              <a:extLst>
                <a:ext uri="{FF2B5EF4-FFF2-40B4-BE49-F238E27FC236}">
                  <a16:creationId xmlns:a16="http://schemas.microsoft.com/office/drawing/2014/main" id="{3AE8FF44-6217-1D28-7CA4-5C0F6764A8AF}"/>
                </a:ext>
              </a:extLst>
            </p:cNvPr>
            <p:cNvSpPr/>
            <p:nvPr/>
          </p:nvSpPr>
          <p:spPr bwMode="auto">
            <a:xfrm>
              <a:off x="1896640" y="2418090"/>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pic>
          <p:nvPicPr>
            <p:cNvPr id="91" name="Graphic 90">
              <a:extLst>
                <a:ext uri="{FF2B5EF4-FFF2-40B4-BE49-F238E27FC236}">
                  <a16:creationId xmlns:a16="http://schemas.microsoft.com/office/drawing/2014/main" id="{E5CEAF6F-0312-713C-0AB7-258A6976870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80635" y="2317255"/>
              <a:ext cx="161829" cy="161829"/>
            </a:xfrm>
            <a:prstGeom prst="rect">
              <a:avLst/>
            </a:prstGeom>
          </p:spPr>
        </p:pic>
        <p:pic>
          <p:nvPicPr>
            <p:cNvPr id="94" name="Picture 93" descr="A picture containing font, graphics, logo, graphic design&#10;&#10;Description automatically generated">
              <a:extLst>
                <a:ext uri="{FF2B5EF4-FFF2-40B4-BE49-F238E27FC236}">
                  <a16:creationId xmlns:a16="http://schemas.microsoft.com/office/drawing/2014/main" id="{4F394F57-7D6D-B26E-F20E-E81886AF78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6173" y="2569717"/>
              <a:ext cx="222511" cy="45719"/>
            </a:xfrm>
            <a:prstGeom prst="rect">
              <a:avLst/>
            </a:prstGeom>
          </p:spPr>
        </p:pic>
        <p:sp>
          <p:nvSpPr>
            <p:cNvPr id="95" name="Rectangle 94">
              <a:extLst>
                <a:ext uri="{FF2B5EF4-FFF2-40B4-BE49-F238E27FC236}">
                  <a16:creationId xmlns:a16="http://schemas.microsoft.com/office/drawing/2014/main" id="{7E2CACA8-CB55-9CCC-4C86-0B41AA324783}"/>
                </a:ext>
              </a:extLst>
            </p:cNvPr>
            <p:cNvSpPr/>
            <p:nvPr/>
          </p:nvSpPr>
          <p:spPr bwMode="auto">
            <a:xfrm>
              <a:off x="2220070" y="2456011"/>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cxnSp>
          <p:nvCxnSpPr>
            <p:cNvPr id="99" name="Connector: Elbow 98">
              <a:extLst>
                <a:ext uri="{FF2B5EF4-FFF2-40B4-BE49-F238E27FC236}">
                  <a16:creationId xmlns:a16="http://schemas.microsoft.com/office/drawing/2014/main" id="{623FF850-5FA5-F8B8-8BD5-FB9A9638BDE6}"/>
                </a:ext>
              </a:extLst>
            </p:cNvPr>
            <p:cNvCxnSpPr>
              <a:cxnSpLocks/>
              <a:stCxn id="91" idx="3"/>
              <a:endCxn id="97" idx="1"/>
            </p:cNvCxnSpPr>
            <p:nvPr/>
          </p:nvCxnSpPr>
          <p:spPr>
            <a:xfrm flipV="1">
              <a:off x="2642464" y="2144135"/>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03EEBD01-B313-CF12-B0CA-671E6859F67E}"/>
                </a:ext>
              </a:extLst>
            </p:cNvPr>
            <p:cNvGrpSpPr/>
            <p:nvPr/>
          </p:nvGrpSpPr>
          <p:grpSpPr>
            <a:xfrm>
              <a:off x="3096870" y="2038296"/>
              <a:ext cx="1146519" cy="208989"/>
              <a:chOff x="3096870" y="2038296"/>
              <a:chExt cx="1146519" cy="208989"/>
            </a:xfrm>
          </p:grpSpPr>
          <p:pic>
            <p:nvPicPr>
              <p:cNvPr id="97" name="Graphic 96">
                <a:extLst>
                  <a:ext uri="{FF2B5EF4-FFF2-40B4-BE49-F238E27FC236}">
                    <a16:creationId xmlns:a16="http://schemas.microsoft.com/office/drawing/2014/main" id="{6FA0C2F5-144A-B698-B09D-54F78C33584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103" name="Rectangle 102">
                <a:extLst>
                  <a:ext uri="{FF2B5EF4-FFF2-40B4-BE49-F238E27FC236}">
                    <a16:creationId xmlns:a16="http://schemas.microsoft.com/office/drawing/2014/main" id="{8EF52CAD-123C-1719-2555-DF7FB8CBEB95}"/>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104" name="Rectangle 103">
                <a:extLst>
                  <a:ext uri="{FF2B5EF4-FFF2-40B4-BE49-F238E27FC236}">
                    <a16:creationId xmlns:a16="http://schemas.microsoft.com/office/drawing/2014/main" id="{0A3FCC96-2F55-11FD-68B3-FD9906DE3DB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116" name="Graphic 115">
              <a:extLst>
                <a:ext uri="{FF2B5EF4-FFF2-40B4-BE49-F238E27FC236}">
                  <a16:creationId xmlns:a16="http://schemas.microsoft.com/office/drawing/2014/main" id="{889A2D0B-AF0E-3598-3C0E-C7836A1272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16599" y="2099188"/>
              <a:ext cx="106699" cy="106699"/>
            </a:xfrm>
            <a:prstGeom prst="rect">
              <a:avLst/>
            </a:prstGeom>
          </p:spPr>
        </p:pic>
        <p:sp>
          <p:nvSpPr>
            <p:cNvPr id="117" name="Rectangle 116">
              <a:extLst>
                <a:ext uri="{FF2B5EF4-FFF2-40B4-BE49-F238E27FC236}">
                  <a16:creationId xmlns:a16="http://schemas.microsoft.com/office/drawing/2014/main" id="{3DB93353-3A6B-A818-9FD4-E4A3E862D5F3}"/>
                </a:ext>
              </a:extLst>
            </p:cNvPr>
            <p:cNvSpPr/>
            <p:nvPr/>
          </p:nvSpPr>
          <p:spPr bwMode="auto">
            <a:xfrm>
              <a:off x="2666326" y="1984710"/>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123" name="Isosceles Triangle 122">
              <a:extLst>
                <a:ext uri="{FF2B5EF4-FFF2-40B4-BE49-F238E27FC236}">
                  <a16:creationId xmlns:a16="http://schemas.microsoft.com/office/drawing/2014/main" id="{10535A08-4AB0-2F88-8A10-1580EC9D9A46}"/>
                </a:ext>
              </a:extLst>
            </p:cNvPr>
            <p:cNvSpPr/>
            <p:nvPr/>
          </p:nvSpPr>
          <p:spPr bwMode="auto">
            <a:xfrm>
              <a:off x="3061168" y="2377265"/>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CCE126A7-D964-AE04-B1A6-1818A9943B63}"/>
                </a:ext>
              </a:extLst>
            </p:cNvPr>
            <p:cNvSpPr/>
            <p:nvPr/>
          </p:nvSpPr>
          <p:spPr bwMode="auto">
            <a:xfrm>
              <a:off x="3061168" y="2511754"/>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AFBF68BB-84D7-AFCA-3E79-2D27CEA8F07D}"/>
                </a:ext>
              </a:extLst>
            </p:cNvPr>
            <p:cNvGrpSpPr/>
            <p:nvPr/>
          </p:nvGrpSpPr>
          <p:grpSpPr>
            <a:xfrm>
              <a:off x="3135981" y="2254493"/>
              <a:ext cx="1265367" cy="208989"/>
              <a:chOff x="3124076" y="2254493"/>
              <a:chExt cx="1265367" cy="208989"/>
            </a:xfrm>
          </p:grpSpPr>
          <p:grpSp>
            <p:nvGrpSpPr>
              <p:cNvPr id="107" name="Group 106">
                <a:extLst>
                  <a:ext uri="{FF2B5EF4-FFF2-40B4-BE49-F238E27FC236}">
                    <a16:creationId xmlns:a16="http://schemas.microsoft.com/office/drawing/2014/main" id="{FC31103B-CC6A-6873-2390-B92E257DFDA7}"/>
                  </a:ext>
                </a:extLst>
              </p:cNvPr>
              <p:cNvGrpSpPr/>
              <p:nvPr/>
            </p:nvGrpSpPr>
            <p:grpSpPr>
              <a:xfrm>
                <a:off x="3159082" y="2254493"/>
                <a:ext cx="1230361" cy="208989"/>
                <a:chOff x="3154908" y="2038296"/>
                <a:chExt cx="1230361" cy="208989"/>
              </a:xfrm>
            </p:grpSpPr>
            <p:sp>
              <p:nvSpPr>
                <p:cNvPr id="109" name="Rectangle 108">
                  <a:extLst>
                    <a:ext uri="{FF2B5EF4-FFF2-40B4-BE49-F238E27FC236}">
                      <a16:creationId xmlns:a16="http://schemas.microsoft.com/office/drawing/2014/main" id="{C5339581-CF6D-893D-2B99-1509E1E9287C}"/>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110" name="Rectangle 109">
                  <a:extLst>
                    <a:ext uri="{FF2B5EF4-FFF2-40B4-BE49-F238E27FC236}">
                      <a16:creationId xmlns:a16="http://schemas.microsoft.com/office/drawing/2014/main" id="{0DE21A9A-12A3-9DE8-0AF6-46F2517F543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113" name="Graphic 112">
                <a:extLst>
                  <a:ext uri="{FF2B5EF4-FFF2-40B4-BE49-F238E27FC236}">
                    <a16:creationId xmlns:a16="http://schemas.microsoft.com/office/drawing/2014/main" id="{8D6830CD-F282-08C0-4729-D68C5548632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118" name="Straight Arrow Connector 117">
              <a:extLst>
                <a:ext uri="{FF2B5EF4-FFF2-40B4-BE49-F238E27FC236}">
                  <a16:creationId xmlns:a16="http://schemas.microsoft.com/office/drawing/2014/main" id="{68102409-BFA8-DDD0-8D1D-10EDE735D8E8}"/>
                </a:ext>
              </a:extLst>
            </p:cNvPr>
            <p:cNvCxnSpPr>
              <a:cxnSpLocks/>
            </p:cNvCxnSpPr>
            <p:nvPr/>
          </p:nvCxnSpPr>
          <p:spPr>
            <a:xfrm>
              <a:off x="3216944" y="2147093"/>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126" name="Graphic 125">
              <a:extLst>
                <a:ext uri="{FF2B5EF4-FFF2-40B4-BE49-F238E27FC236}">
                  <a16:creationId xmlns:a16="http://schemas.microsoft.com/office/drawing/2014/main" id="{826AB090-9A1B-BE93-ED1E-DC4852797B9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62312" y="2540100"/>
              <a:ext cx="128016" cy="128016"/>
            </a:xfrm>
            <a:prstGeom prst="rect">
              <a:avLst/>
            </a:prstGeom>
          </p:spPr>
        </p:pic>
        <p:sp>
          <p:nvSpPr>
            <p:cNvPr id="128" name="Rectangle 127">
              <a:extLst>
                <a:ext uri="{FF2B5EF4-FFF2-40B4-BE49-F238E27FC236}">
                  <a16:creationId xmlns:a16="http://schemas.microsoft.com/office/drawing/2014/main" id="{B9F218C6-D044-333C-8B70-6DEB91A65182}"/>
                </a:ext>
              </a:extLst>
            </p:cNvPr>
            <p:cNvSpPr/>
            <p:nvPr/>
          </p:nvSpPr>
          <p:spPr bwMode="auto">
            <a:xfrm>
              <a:off x="3270055" y="2491983"/>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129" name="Rectangle 128">
              <a:extLst>
                <a:ext uri="{FF2B5EF4-FFF2-40B4-BE49-F238E27FC236}">
                  <a16:creationId xmlns:a16="http://schemas.microsoft.com/office/drawing/2014/main" id="{FB17F59D-30A3-4757-94E4-29146A87BECB}"/>
                </a:ext>
              </a:extLst>
            </p:cNvPr>
            <p:cNvSpPr/>
            <p:nvPr/>
          </p:nvSpPr>
          <p:spPr bwMode="auto">
            <a:xfrm>
              <a:off x="3271452" y="2552875"/>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130" name="Graphic 129">
              <a:extLst>
                <a:ext uri="{FF2B5EF4-FFF2-40B4-BE49-F238E27FC236}">
                  <a16:creationId xmlns:a16="http://schemas.microsoft.com/office/drawing/2014/main" id="{BA31FB93-8F54-F6EE-7DAF-D9A93E77F9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180928" y="2670400"/>
              <a:ext cx="90973" cy="90973"/>
            </a:xfrm>
            <a:prstGeom prst="rect">
              <a:avLst/>
            </a:prstGeom>
            <a:effectLst/>
          </p:spPr>
        </p:pic>
        <p:pic>
          <p:nvPicPr>
            <p:cNvPr id="133" name="Picture 132" descr="A person with a beard&#10;&#10;Description automatically generated with medium confidence">
              <a:extLst>
                <a:ext uri="{FF2B5EF4-FFF2-40B4-BE49-F238E27FC236}">
                  <a16:creationId xmlns:a16="http://schemas.microsoft.com/office/drawing/2014/main" id="{D56E8126-8C86-91FD-02E6-EF78FA6616F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83652" y="3275796"/>
              <a:ext cx="200238" cy="200238"/>
            </a:xfrm>
            <a:prstGeom prst="ellipse">
              <a:avLst/>
            </a:prstGeom>
            <a:ln>
              <a:gradFill>
                <a:gsLst>
                  <a:gs pos="0">
                    <a:schemeClr val="tx1"/>
                  </a:gs>
                  <a:gs pos="100000">
                    <a:schemeClr val="tx1">
                      <a:lumMod val="75000"/>
                    </a:schemeClr>
                  </a:gs>
                </a:gsLst>
                <a:lin ang="5400000" scaled="1"/>
              </a:gradFill>
            </a:ln>
          </p:spPr>
        </p:pic>
        <p:sp>
          <p:nvSpPr>
            <p:cNvPr id="134" name="Rectangle 133">
              <a:extLst>
                <a:ext uri="{FF2B5EF4-FFF2-40B4-BE49-F238E27FC236}">
                  <a16:creationId xmlns:a16="http://schemas.microsoft.com/office/drawing/2014/main" id="{05CDA293-CE79-F818-0859-9F66AD93798F}"/>
                </a:ext>
              </a:extLst>
            </p:cNvPr>
            <p:cNvSpPr/>
            <p:nvPr/>
          </p:nvSpPr>
          <p:spPr bwMode="auto">
            <a:xfrm>
              <a:off x="1892452" y="3468136"/>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136" name="Graphic 135">
              <a:extLst>
                <a:ext uri="{FF2B5EF4-FFF2-40B4-BE49-F238E27FC236}">
                  <a16:creationId xmlns:a16="http://schemas.microsoft.com/office/drawing/2014/main" id="{3E0C2075-CF9F-41FA-7D61-0DC975B6D38F}"/>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507944" y="3302121"/>
              <a:ext cx="147588" cy="147588"/>
            </a:xfrm>
            <a:prstGeom prst="rect">
              <a:avLst/>
            </a:prstGeom>
          </p:spPr>
        </p:pic>
        <p:sp>
          <p:nvSpPr>
            <p:cNvPr id="137" name="Rectangle 136">
              <a:extLst>
                <a:ext uri="{FF2B5EF4-FFF2-40B4-BE49-F238E27FC236}">
                  <a16:creationId xmlns:a16="http://schemas.microsoft.com/office/drawing/2014/main" id="{CFA1E589-A18F-5490-33D8-87599FF0F31E}"/>
                </a:ext>
              </a:extLst>
            </p:cNvPr>
            <p:cNvSpPr/>
            <p:nvPr/>
          </p:nvSpPr>
          <p:spPr bwMode="auto">
            <a:xfrm>
              <a:off x="2100161" y="3469531"/>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138" name="Straight Arrow Connector 137">
              <a:extLst>
                <a:ext uri="{FF2B5EF4-FFF2-40B4-BE49-F238E27FC236}">
                  <a16:creationId xmlns:a16="http://schemas.microsoft.com/office/drawing/2014/main" id="{18789096-D42B-BB75-F88C-73CD57CC3177}"/>
                </a:ext>
              </a:extLst>
            </p:cNvPr>
            <p:cNvCxnSpPr>
              <a:cxnSpLocks/>
            </p:cNvCxnSpPr>
            <p:nvPr/>
          </p:nvCxnSpPr>
          <p:spPr>
            <a:xfrm>
              <a:off x="2154121" y="3375915"/>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139" name="Rectangle 138">
              <a:extLst>
                <a:ext uri="{FF2B5EF4-FFF2-40B4-BE49-F238E27FC236}">
                  <a16:creationId xmlns:a16="http://schemas.microsoft.com/office/drawing/2014/main" id="{12BC7CD0-6FC7-1CB0-4EE1-3D0E11BC4A4D}"/>
                </a:ext>
              </a:extLst>
            </p:cNvPr>
            <p:cNvSpPr/>
            <p:nvPr/>
          </p:nvSpPr>
          <p:spPr bwMode="auto">
            <a:xfrm>
              <a:off x="3001605" y="2843908"/>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41" name="Picture 140" descr="A picture containing circle, graphics, symbol, font&#10;&#10;Description automatically generated">
              <a:extLst>
                <a:ext uri="{FF2B5EF4-FFF2-40B4-BE49-F238E27FC236}">
                  <a16:creationId xmlns:a16="http://schemas.microsoft.com/office/drawing/2014/main" id="{E90BB153-07B7-18E1-FD64-8DE2D47DB59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061169" y="2923330"/>
              <a:ext cx="155776" cy="155776"/>
            </a:xfrm>
            <a:prstGeom prst="rect">
              <a:avLst/>
            </a:prstGeom>
          </p:spPr>
        </p:pic>
        <p:cxnSp>
          <p:nvCxnSpPr>
            <p:cNvPr id="142" name="Connector: Elbow 141">
              <a:extLst>
                <a:ext uri="{FF2B5EF4-FFF2-40B4-BE49-F238E27FC236}">
                  <a16:creationId xmlns:a16="http://schemas.microsoft.com/office/drawing/2014/main" id="{2E0B80AE-7A1C-6F25-AB7E-D487C11BF32E}"/>
                </a:ext>
              </a:extLst>
            </p:cNvPr>
            <p:cNvCxnSpPr>
              <a:cxnSpLocks/>
              <a:endCxn id="141" idx="1"/>
            </p:cNvCxnSpPr>
            <p:nvPr/>
          </p:nvCxnSpPr>
          <p:spPr>
            <a:xfrm flipV="1">
              <a:off x="2661187" y="3001218"/>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44" name="Group 143">
              <a:extLst>
                <a:ext uri="{FF2B5EF4-FFF2-40B4-BE49-F238E27FC236}">
                  <a16:creationId xmlns:a16="http://schemas.microsoft.com/office/drawing/2014/main" id="{3570B64E-40E2-082F-3086-B2C46150F46E}"/>
                </a:ext>
              </a:extLst>
            </p:cNvPr>
            <p:cNvGrpSpPr/>
            <p:nvPr/>
          </p:nvGrpSpPr>
          <p:grpSpPr>
            <a:xfrm>
              <a:off x="3096870" y="2886033"/>
              <a:ext cx="1230361" cy="208989"/>
              <a:chOff x="3154908" y="2038296"/>
              <a:chExt cx="1230361" cy="208989"/>
            </a:xfrm>
          </p:grpSpPr>
          <p:sp>
            <p:nvSpPr>
              <p:cNvPr id="146" name="Rectangle 145">
                <a:extLst>
                  <a:ext uri="{FF2B5EF4-FFF2-40B4-BE49-F238E27FC236}">
                    <a16:creationId xmlns:a16="http://schemas.microsoft.com/office/drawing/2014/main" id="{70AC1513-0164-A11D-3DE1-944AC87BF32B}"/>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147" name="Rectangle 146">
                <a:extLst>
                  <a:ext uri="{FF2B5EF4-FFF2-40B4-BE49-F238E27FC236}">
                    <a16:creationId xmlns:a16="http://schemas.microsoft.com/office/drawing/2014/main" id="{6C0C37A4-362C-1208-3EA6-1EE57FEBDE73}"/>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160" name="Rectangle 159">
              <a:extLst>
                <a:ext uri="{FF2B5EF4-FFF2-40B4-BE49-F238E27FC236}">
                  <a16:creationId xmlns:a16="http://schemas.microsoft.com/office/drawing/2014/main" id="{00479BA7-AB2F-F51B-B150-088684296168}"/>
                </a:ext>
              </a:extLst>
            </p:cNvPr>
            <p:cNvSpPr/>
            <p:nvPr/>
          </p:nvSpPr>
          <p:spPr bwMode="auto">
            <a:xfrm>
              <a:off x="3095473" y="3067258"/>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161" name="Rectangle 160">
              <a:extLst>
                <a:ext uri="{FF2B5EF4-FFF2-40B4-BE49-F238E27FC236}">
                  <a16:creationId xmlns:a16="http://schemas.microsoft.com/office/drawing/2014/main" id="{7314157F-F19F-AC3E-4F64-99BE7EE93115}"/>
                </a:ext>
              </a:extLst>
            </p:cNvPr>
            <p:cNvSpPr/>
            <p:nvPr/>
          </p:nvSpPr>
          <p:spPr bwMode="auto">
            <a:xfrm>
              <a:off x="3096870" y="3128150"/>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165" name="Picture 164" descr="A purple circle with white letters&#10;&#10;Description automatically generated with low confidence">
              <a:extLst>
                <a:ext uri="{FF2B5EF4-FFF2-40B4-BE49-F238E27FC236}">
                  <a16:creationId xmlns:a16="http://schemas.microsoft.com/office/drawing/2014/main" id="{BF7F7236-0050-BEB1-D156-8D4CB4D1228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01145" y="3118617"/>
              <a:ext cx="113293" cy="113293"/>
            </a:xfrm>
            <a:prstGeom prst="ellipse">
              <a:avLst/>
            </a:prstGeom>
          </p:spPr>
        </p:pic>
        <p:sp>
          <p:nvSpPr>
            <p:cNvPr id="167" name="Rectangle 166">
              <a:extLst>
                <a:ext uri="{FF2B5EF4-FFF2-40B4-BE49-F238E27FC236}">
                  <a16:creationId xmlns:a16="http://schemas.microsoft.com/office/drawing/2014/main" id="{F9A8446B-140B-5D93-953E-E958EC240E1C}"/>
                </a:ext>
              </a:extLst>
            </p:cNvPr>
            <p:cNvSpPr/>
            <p:nvPr/>
          </p:nvSpPr>
          <p:spPr bwMode="auto">
            <a:xfrm>
              <a:off x="3095473" y="3214904"/>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168" name="Rectangle 167">
              <a:extLst>
                <a:ext uri="{FF2B5EF4-FFF2-40B4-BE49-F238E27FC236}">
                  <a16:creationId xmlns:a16="http://schemas.microsoft.com/office/drawing/2014/main" id="{A8075D09-8439-8EFB-AA8D-39FCB638FB70}"/>
                </a:ext>
              </a:extLst>
            </p:cNvPr>
            <p:cNvSpPr/>
            <p:nvPr/>
          </p:nvSpPr>
          <p:spPr bwMode="auto">
            <a:xfrm>
              <a:off x="3096870" y="3275796"/>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170" name="Graphic 169">
              <a:extLst>
                <a:ext uri="{FF2B5EF4-FFF2-40B4-BE49-F238E27FC236}">
                  <a16:creationId xmlns:a16="http://schemas.microsoft.com/office/drawing/2014/main" id="{BF80383E-B6BC-CED8-3DE4-04D10B9392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06827" y="3269081"/>
              <a:ext cx="110969" cy="110969"/>
            </a:xfrm>
            <a:prstGeom prst="rect">
              <a:avLst/>
            </a:prstGeom>
          </p:spPr>
        </p:pic>
        <p:sp>
          <p:nvSpPr>
            <p:cNvPr id="171" name="Rectangle 170">
              <a:extLst>
                <a:ext uri="{FF2B5EF4-FFF2-40B4-BE49-F238E27FC236}">
                  <a16:creationId xmlns:a16="http://schemas.microsoft.com/office/drawing/2014/main" id="{1037391A-9BEF-67BD-8594-DC111A8FFEC4}"/>
                </a:ext>
              </a:extLst>
            </p:cNvPr>
            <p:cNvSpPr/>
            <p:nvPr/>
          </p:nvSpPr>
          <p:spPr bwMode="auto">
            <a:xfrm>
              <a:off x="3095473" y="3366614"/>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172" name="Rectangle 171">
              <a:extLst>
                <a:ext uri="{FF2B5EF4-FFF2-40B4-BE49-F238E27FC236}">
                  <a16:creationId xmlns:a16="http://schemas.microsoft.com/office/drawing/2014/main" id="{657415C3-52DE-D07C-3452-17FD43AEBB9B}"/>
                </a:ext>
              </a:extLst>
            </p:cNvPr>
            <p:cNvSpPr/>
            <p:nvPr/>
          </p:nvSpPr>
          <p:spPr bwMode="auto">
            <a:xfrm>
              <a:off x="3096869" y="3427506"/>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173" name="Graphic 172">
              <a:extLst>
                <a:ext uri="{FF2B5EF4-FFF2-40B4-BE49-F238E27FC236}">
                  <a16:creationId xmlns:a16="http://schemas.microsoft.com/office/drawing/2014/main" id="{28A805B8-FD6C-BEF8-241B-DCE74C12C9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66252" y="3386580"/>
              <a:ext cx="161764" cy="161764"/>
            </a:xfrm>
            <a:prstGeom prst="rect">
              <a:avLst/>
            </a:prstGeom>
          </p:spPr>
        </p:pic>
        <p:cxnSp>
          <p:nvCxnSpPr>
            <p:cNvPr id="174" name="Connector: Elbow 173">
              <a:extLst>
                <a:ext uri="{FF2B5EF4-FFF2-40B4-BE49-F238E27FC236}">
                  <a16:creationId xmlns:a16="http://schemas.microsoft.com/office/drawing/2014/main" id="{E42743E5-CD64-A9AF-0EED-2251FAAFC63A}"/>
                </a:ext>
              </a:extLst>
            </p:cNvPr>
            <p:cNvCxnSpPr>
              <a:cxnSpLocks/>
              <a:stCxn id="139" idx="3"/>
              <a:endCxn id="98" idx="3"/>
            </p:cNvCxnSpPr>
            <p:nvPr/>
          </p:nvCxnSpPr>
          <p:spPr>
            <a:xfrm flipH="1" flipV="1">
              <a:off x="4295775" y="2398020"/>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89" name="Rectangle 188">
              <a:extLst>
                <a:ext uri="{FF2B5EF4-FFF2-40B4-BE49-F238E27FC236}">
                  <a16:creationId xmlns:a16="http://schemas.microsoft.com/office/drawing/2014/main" id="{777A96A6-5629-0AC2-0525-B677B6E90E52}"/>
                </a:ext>
              </a:extLst>
            </p:cNvPr>
            <p:cNvSpPr/>
            <p:nvPr/>
          </p:nvSpPr>
          <p:spPr bwMode="auto">
            <a:xfrm>
              <a:off x="4171149" y="2736013"/>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191" name="Picture 190" descr="A purple cat in a circle&#10;&#10;Description automatically generated with medium confidence">
              <a:extLst>
                <a:ext uri="{FF2B5EF4-FFF2-40B4-BE49-F238E27FC236}">
                  <a16:creationId xmlns:a16="http://schemas.microsoft.com/office/drawing/2014/main" id="{F2303F1F-67EF-38A0-EB30-E17E23806CF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188866" y="3511908"/>
              <a:ext cx="106909" cy="106909"/>
            </a:xfrm>
            <a:prstGeom prst="rect">
              <a:avLst/>
            </a:prstGeom>
          </p:spPr>
        </p:pic>
      </p:grpSp>
      <p:sp>
        <p:nvSpPr>
          <p:cNvPr id="196" name="Rectangle 195">
            <a:extLst>
              <a:ext uri="{FF2B5EF4-FFF2-40B4-BE49-F238E27FC236}">
                <a16:creationId xmlns:a16="http://schemas.microsoft.com/office/drawing/2014/main" id="{99670A08-1253-0C87-9BDC-DA3BE4F4CB52}"/>
              </a:ext>
            </a:extLst>
          </p:cNvPr>
          <p:cNvSpPr/>
          <p:nvPr/>
        </p:nvSpPr>
        <p:spPr bwMode="auto">
          <a:xfrm>
            <a:off x="4351481"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197" name="Straight Arrow Connector 196">
            <a:extLst>
              <a:ext uri="{FF2B5EF4-FFF2-40B4-BE49-F238E27FC236}">
                <a16:creationId xmlns:a16="http://schemas.microsoft.com/office/drawing/2014/main" id="{162B3F1E-9206-52D4-C3B5-657598D7DCF2}"/>
              </a:ext>
            </a:extLst>
          </p:cNvPr>
          <p:cNvCxnSpPr>
            <a:cxnSpLocks/>
          </p:cNvCxnSpPr>
          <p:nvPr/>
        </p:nvCxnSpPr>
        <p:spPr>
          <a:xfrm>
            <a:off x="3504385"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198" name="Group 197">
            <a:extLst>
              <a:ext uri="{FF2B5EF4-FFF2-40B4-BE49-F238E27FC236}">
                <a16:creationId xmlns:a16="http://schemas.microsoft.com/office/drawing/2014/main" id="{84F767F8-8D90-E603-F804-CF5A7121D998}"/>
              </a:ext>
            </a:extLst>
          </p:cNvPr>
          <p:cNvGrpSpPr/>
          <p:nvPr/>
        </p:nvGrpSpPr>
        <p:grpSpPr>
          <a:xfrm>
            <a:off x="3242437" y="446898"/>
            <a:ext cx="327897" cy="265319"/>
            <a:chOff x="2083338" y="2680678"/>
            <a:chExt cx="327897" cy="265319"/>
          </a:xfrm>
        </p:grpSpPr>
        <p:grpSp>
          <p:nvGrpSpPr>
            <p:cNvPr id="245" name="Group 244">
              <a:extLst>
                <a:ext uri="{FF2B5EF4-FFF2-40B4-BE49-F238E27FC236}">
                  <a16:creationId xmlns:a16="http://schemas.microsoft.com/office/drawing/2014/main" id="{C617FE1E-F964-8F4F-40AF-AE68A54C82C2}"/>
                </a:ext>
              </a:extLst>
            </p:cNvPr>
            <p:cNvGrpSpPr/>
            <p:nvPr/>
          </p:nvGrpSpPr>
          <p:grpSpPr>
            <a:xfrm>
              <a:off x="2314366" y="2704330"/>
              <a:ext cx="96869" cy="161829"/>
              <a:chOff x="2416868" y="2724825"/>
              <a:chExt cx="96869" cy="161829"/>
            </a:xfrm>
          </p:grpSpPr>
          <p:sp>
            <p:nvSpPr>
              <p:cNvPr id="248" name="Freeform: Shape 247">
                <a:extLst>
                  <a:ext uri="{FF2B5EF4-FFF2-40B4-BE49-F238E27FC236}">
                    <a16:creationId xmlns:a16="http://schemas.microsoft.com/office/drawing/2014/main" id="{BD72B49F-CE30-1570-FBB8-05958CBB13F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49" name="Freeform: Shape 248">
                <a:extLst>
                  <a:ext uri="{FF2B5EF4-FFF2-40B4-BE49-F238E27FC236}">
                    <a16:creationId xmlns:a16="http://schemas.microsoft.com/office/drawing/2014/main" id="{41869AB6-BD5A-4375-1E37-1A99432B09C2}"/>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50" name="Freeform: Shape 249">
                <a:extLst>
                  <a:ext uri="{FF2B5EF4-FFF2-40B4-BE49-F238E27FC236}">
                    <a16:creationId xmlns:a16="http://schemas.microsoft.com/office/drawing/2014/main" id="{CD63E029-A7F1-D0DB-88E8-D26C3892448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51" name="Freeform: Shape 250">
                <a:extLst>
                  <a:ext uri="{FF2B5EF4-FFF2-40B4-BE49-F238E27FC236}">
                    <a16:creationId xmlns:a16="http://schemas.microsoft.com/office/drawing/2014/main" id="{4EC806A0-2ED4-D564-1F21-7DD82B5BCD3B}"/>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46" name="Graphic 245">
              <a:extLst>
                <a:ext uri="{FF2B5EF4-FFF2-40B4-BE49-F238E27FC236}">
                  <a16:creationId xmlns:a16="http://schemas.microsoft.com/office/drawing/2014/main" id="{90D0ABD3-FFBB-D71F-227B-348C603BAB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47" name="Graphic 246">
              <a:extLst>
                <a:ext uri="{FF2B5EF4-FFF2-40B4-BE49-F238E27FC236}">
                  <a16:creationId xmlns:a16="http://schemas.microsoft.com/office/drawing/2014/main" id="{3D4E68A5-1247-C8A4-5DE8-84F1E315B1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199" name="Rectangle 198">
            <a:extLst>
              <a:ext uri="{FF2B5EF4-FFF2-40B4-BE49-F238E27FC236}">
                <a16:creationId xmlns:a16="http://schemas.microsoft.com/office/drawing/2014/main" id="{EDC82A22-2BE1-182D-8AAE-65B688C6F3D0}"/>
              </a:ext>
            </a:extLst>
          </p:cNvPr>
          <p:cNvSpPr/>
          <p:nvPr/>
        </p:nvSpPr>
        <p:spPr bwMode="auto">
          <a:xfrm>
            <a:off x="3246904"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03" name="Connector: Elbow 202">
            <a:extLst>
              <a:ext uri="{FF2B5EF4-FFF2-40B4-BE49-F238E27FC236}">
                <a16:creationId xmlns:a16="http://schemas.microsoft.com/office/drawing/2014/main" id="{24988601-FFD6-E556-7D55-7F28B6792474}"/>
              </a:ext>
            </a:extLst>
          </p:cNvPr>
          <p:cNvCxnSpPr>
            <a:cxnSpLocks/>
            <a:stCxn id="200" idx="3"/>
            <a:endCxn id="242" idx="1"/>
          </p:cNvCxnSpPr>
          <p:nvPr/>
        </p:nvCxnSpPr>
        <p:spPr>
          <a:xfrm flipV="1">
            <a:off x="3992728"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6C4C5B2-B7DA-9E12-7D7B-20CE80C7A435}"/>
              </a:ext>
            </a:extLst>
          </p:cNvPr>
          <p:cNvGrpSpPr/>
          <p:nvPr/>
        </p:nvGrpSpPr>
        <p:grpSpPr>
          <a:xfrm>
            <a:off x="4447134" y="292799"/>
            <a:ext cx="1146519" cy="208989"/>
            <a:chOff x="3096870" y="2038296"/>
            <a:chExt cx="1146519" cy="208989"/>
          </a:xfrm>
        </p:grpSpPr>
        <p:pic>
          <p:nvPicPr>
            <p:cNvPr id="242" name="Graphic 241">
              <a:extLst>
                <a:ext uri="{FF2B5EF4-FFF2-40B4-BE49-F238E27FC236}">
                  <a16:creationId xmlns:a16="http://schemas.microsoft.com/office/drawing/2014/main" id="{1FE6F3F9-3C48-A9A5-1020-1B90889CE06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43" name="Rectangle 242">
              <a:extLst>
                <a:ext uri="{FF2B5EF4-FFF2-40B4-BE49-F238E27FC236}">
                  <a16:creationId xmlns:a16="http://schemas.microsoft.com/office/drawing/2014/main" id="{BC639D85-CE52-3F42-23A0-4243B4F24CAD}"/>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44" name="Rectangle 243">
              <a:extLst>
                <a:ext uri="{FF2B5EF4-FFF2-40B4-BE49-F238E27FC236}">
                  <a16:creationId xmlns:a16="http://schemas.microsoft.com/office/drawing/2014/main" id="{03DFF823-3A41-CC86-7D5D-9EA56C0C1A24}"/>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05" name="Graphic 204">
            <a:extLst>
              <a:ext uri="{FF2B5EF4-FFF2-40B4-BE49-F238E27FC236}">
                <a16:creationId xmlns:a16="http://schemas.microsoft.com/office/drawing/2014/main" id="{D37BBEE9-A4CE-A455-B362-A43C2524073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66863" y="353691"/>
            <a:ext cx="106699" cy="106699"/>
          </a:xfrm>
          <a:prstGeom prst="rect">
            <a:avLst/>
          </a:prstGeom>
        </p:spPr>
      </p:pic>
      <p:sp>
        <p:nvSpPr>
          <p:cNvPr id="206" name="Rectangle 205">
            <a:extLst>
              <a:ext uri="{FF2B5EF4-FFF2-40B4-BE49-F238E27FC236}">
                <a16:creationId xmlns:a16="http://schemas.microsoft.com/office/drawing/2014/main" id="{CCF27470-27A3-01F3-4827-D867F120DC4D}"/>
              </a:ext>
            </a:extLst>
          </p:cNvPr>
          <p:cNvSpPr/>
          <p:nvPr/>
        </p:nvSpPr>
        <p:spPr bwMode="auto">
          <a:xfrm>
            <a:off x="4016590"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207" name="Isosceles Triangle 206">
            <a:extLst>
              <a:ext uri="{FF2B5EF4-FFF2-40B4-BE49-F238E27FC236}">
                <a16:creationId xmlns:a16="http://schemas.microsoft.com/office/drawing/2014/main" id="{0A8EB28F-64A4-B72E-0188-DF2903F84F4C}"/>
              </a:ext>
            </a:extLst>
          </p:cNvPr>
          <p:cNvSpPr/>
          <p:nvPr/>
        </p:nvSpPr>
        <p:spPr bwMode="auto">
          <a:xfrm>
            <a:off x="4411432"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66BBB812-2271-EB22-95AB-20008202F5E9}"/>
              </a:ext>
            </a:extLst>
          </p:cNvPr>
          <p:cNvSpPr/>
          <p:nvPr/>
        </p:nvSpPr>
        <p:spPr bwMode="auto">
          <a:xfrm>
            <a:off x="4411432"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026D43E7-911A-C81A-4D09-E5E39A0BD0FC}"/>
              </a:ext>
            </a:extLst>
          </p:cNvPr>
          <p:cNvGrpSpPr/>
          <p:nvPr/>
        </p:nvGrpSpPr>
        <p:grpSpPr>
          <a:xfrm>
            <a:off x="4486245" y="508996"/>
            <a:ext cx="1265367" cy="208989"/>
            <a:chOff x="3124076" y="2254493"/>
            <a:chExt cx="1265367" cy="208989"/>
          </a:xfrm>
        </p:grpSpPr>
        <p:grpSp>
          <p:nvGrpSpPr>
            <p:cNvPr id="238" name="Group 237">
              <a:extLst>
                <a:ext uri="{FF2B5EF4-FFF2-40B4-BE49-F238E27FC236}">
                  <a16:creationId xmlns:a16="http://schemas.microsoft.com/office/drawing/2014/main" id="{F9C470AA-E26C-1E9A-3816-0D861017FB1F}"/>
                </a:ext>
              </a:extLst>
            </p:cNvPr>
            <p:cNvGrpSpPr/>
            <p:nvPr/>
          </p:nvGrpSpPr>
          <p:grpSpPr>
            <a:xfrm>
              <a:off x="3159082" y="2254493"/>
              <a:ext cx="1230361" cy="208989"/>
              <a:chOff x="3154908" y="2038296"/>
              <a:chExt cx="1230361" cy="208989"/>
            </a:xfrm>
          </p:grpSpPr>
          <p:sp>
            <p:nvSpPr>
              <p:cNvPr id="240" name="Rectangle 239">
                <a:extLst>
                  <a:ext uri="{FF2B5EF4-FFF2-40B4-BE49-F238E27FC236}">
                    <a16:creationId xmlns:a16="http://schemas.microsoft.com/office/drawing/2014/main" id="{34490597-DA45-842F-CEDB-CD8AB54FEFDE}"/>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41" name="Rectangle 240">
                <a:extLst>
                  <a:ext uri="{FF2B5EF4-FFF2-40B4-BE49-F238E27FC236}">
                    <a16:creationId xmlns:a16="http://schemas.microsoft.com/office/drawing/2014/main" id="{DA28F17C-860C-5890-0069-04BC612203A9}"/>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39" name="Graphic 238">
              <a:extLst>
                <a:ext uri="{FF2B5EF4-FFF2-40B4-BE49-F238E27FC236}">
                  <a16:creationId xmlns:a16="http://schemas.microsoft.com/office/drawing/2014/main" id="{F6E36161-2B08-E1CB-3237-AB35842493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10" name="Straight Arrow Connector 209">
            <a:extLst>
              <a:ext uri="{FF2B5EF4-FFF2-40B4-BE49-F238E27FC236}">
                <a16:creationId xmlns:a16="http://schemas.microsoft.com/office/drawing/2014/main" id="{1219D792-3320-41DD-98E6-1FC58654D193}"/>
              </a:ext>
            </a:extLst>
          </p:cNvPr>
          <p:cNvCxnSpPr>
            <a:cxnSpLocks/>
          </p:cNvCxnSpPr>
          <p:nvPr/>
        </p:nvCxnSpPr>
        <p:spPr>
          <a:xfrm>
            <a:off x="4567208"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11" name="Graphic 210">
            <a:extLst>
              <a:ext uri="{FF2B5EF4-FFF2-40B4-BE49-F238E27FC236}">
                <a16:creationId xmlns:a16="http://schemas.microsoft.com/office/drawing/2014/main" id="{938CC3E0-6345-1027-35D6-4F891FFA919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12576" y="794603"/>
            <a:ext cx="128016" cy="128016"/>
          </a:xfrm>
          <a:prstGeom prst="rect">
            <a:avLst/>
          </a:prstGeom>
        </p:spPr>
      </p:pic>
      <p:sp>
        <p:nvSpPr>
          <p:cNvPr id="212" name="Rectangle 211">
            <a:extLst>
              <a:ext uri="{FF2B5EF4-FFF2-40B4-BE49-F238E27FC236}">
                <a16:creationId xmlns:a16="http://schemas.microsoft.com/office/drawing/2014/main" id="{1A2DBB0F-579F-A712-917C-15FEE6994699}"/>
              </a:ext>
            </a:extLst>
          </p:cNvPr>
          <p:cNvSpPr/>
          <p:nvPr/>
        </p:nvSpPr>
        <p:spPr bwMode="auto">
          <a:xfrm>
            <a:off x="4620319"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13" name="Rectangle 212">
            <a:extLst>
              <a:ext uri="{FF2B5EF4-FFF2-40B4-BE49-F238E27FC236}">
                <a16:creationId xmlns:a16="http://schemas.microsoft.com/office/drawing/2014/main" id="{E4971222-D690-BC1F-8470-55BE99B6228B}"/>
              </a:ext>
            </a:extLst>
          </p:cNvPr>
          <p:cNvSpPr/>
          <p:nvPr/>
        </p:nvSpPr>
        <p:spPr bwMode="auto">
          <a:xfrm>
            <a:off x="4621716"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14" name="Graphic 213">
            <a:extLst>
              <a:ext uri="{FF2B5EF4-FFF2-40B4-BE49-F238E27FC236}">
                <a16:creationId xmlns:a16="http://schemas.microsoft.com/office/drawing/2014/main" id="{88997894-DC84-CE13-A9FE-6A1056BC0AE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31192" y="924903"/>
            <a:ext cx="90973" cy="90973"/>
          </a:xfrm>
          <a:prstGeom prst="rect">
            <a:avLst/>
          </a:prstGeom>
          <a:effectLst/>
        </p:spPr>
      </p:pic>
      <p:pic>
        <p:nvPicPr>
          <p:cNvPr id="215" name="Picture 214" descr="A person with a beard&#10;&#10;Description automatically generated with medium confidence">
            <a:extLst>
              <a:ext uri="{FF2B5EF4-FFF2-40B4-BE49-F238E27FC236}">
                <a16:creationId xmlns:a16="http://schemas.microsoft.com/office/drawing/2014/main" id="{356E1247-3A7B-1C55-A63E-35C4835F568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33916" y="1530299"/>
            <a:ext cx="200238" cy="200238"/>
          </a:xfrm>
          <a:prstGeom prst="ellipse">
            <a:avLst/>
          </a:prstGeom>
          <a:ln>
            <a:gradFill>
              <a:gsLst>
                <a:gs pos="0">
                  <a:schemeClr val="tx1"/>
                </a:gs>
                <a:gs pos="100000">
                  <a:schemeClr val="tx1">
                    <a:lumMod val="75000"/>
                  </a:schemeClr>
                </a:gs>
              </a:gsLst>
              <a:lin ang="5400000" scaled="1"/>
            </a:gradFill>
          </a:ln>
        </p:spPr>
      </p:pic>
      <p:sp>
        <p:nvSpPr>
          <p:cNvPr id="216" name="Rectangle 215">
            <a:extLst>
              <a:ext uri="{FF2B5EF4-FFF2-40B4-BE49-F238E27FC236}">
                <a16:creationId xmlns:a16="http://schemas.microsoft.com/office/drawing/2014/main" id="{C2650829-06FB-AE0A-5D91-2F34B464FFC5}"/>
              </a:ext>
            </a:extLst>
          </p:cNvPr>
          <p:cNvSpPr/>
          <p:nvPr/>
        </p:nvSpPr>
        <p:spPr bwMode="auto">
          <a:xfrm>
            <a:off x="3242716"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17" name="Graphic 216">
            <a:extLst>
              <a:ext uri="{FF2B5EF4-FFF2-40B4-BE49-F238E27FC236}">
                <a16:creationId xmlns:a16="http://schemas.microsoft.com/office/drawing/2014/main" id="{91D105D2-FDB0-97D2-C17E-4CD902C925FC}"/>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58208" y="1556624"/>
            <a:ext cx="147588" cy="147588"/>
          </a:xfrm>
          <a:prstGeom prst="rect">
            <a:avLst/>
          </a:prstGeom>
        </p:spPr>
      </p:pic>
      <p:sp>
        <p:nvSpPr>
          <p:cNvPr id="218" name="Rectangle 217">
            <a:extLst>
              <a:ext uri="{FF2B5EF4-FFF2-40B4-BE49-F238E27FC236}">
                <a16:creationId xmlns:a16="http://schemas.microsoft.com/office/drawing/2014/main" id="{FA60D3B5-67EE-12E2-A2E8-6C9C797D63E1}"/>
              </a:ext>
            </a:extLst>
          </p:cNvPr>
          <p:cNvSpPr/>
          <p:nvPr/>
        </p:nvSpPr>
        <p:spPr bwMode="auto">
          <a:xfrm>
            <a:off x="3450425"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19" name="Straight Arrow Connector 218">
            <a:extLst>
              <a:ext uri="{FF2B5EF4-FFF2-40B4-BE49-F238E27FC236}">
                <a16:creationId xmlns:a16="http://schemas.microsoft.com/office/drawing/2014/main" id="{4B6CD9E9-3CC8-DB3B-4770-1A92C350479A}"/>
              </a:ext>
            </a:extLst>
          </p:cNvPr>
          <p:cNvCxnSpPr>
            <a:cxnSpLocks/>
          </p:cNvCxnSpPr>
          <p:nvPr/>
        </p:nvCxnSpPr>
        <p:spPr>
          <a:xfrm>
            <a:off x="3504385"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20" name="Rectangle 219">
            <a:extLst>
              <a:ext uri="{FF2B5EF4-FFF2-40B4-BE49-F238E27FC236}">
                <a16:creationId xmlns:a16="http://schemas.microsoft.com/office/drawing/2014/main" id="{1B6C0A42-5012-A525-3CEF-FD403A893297}"/>
              </a:ext>
            </a:extLst>
          </p:cNvPr>
          <p:cNvSpPr/>
          <p:nvPr/>
        </p:nvSpPr>
        <p:spPr bwMode="auto">
          <a:xfrm>
            <a:off x="4351869"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21" name="Picture 220" descr="A picture containing circle, graphics, symbol, font&#10;&#10;Description automatically generated">
            <a:extLst>
              <a:ext uri="{FF2B5EF4-FFF2-40B4-BE49-F238E27FC236}">
                <a16:creationId xmlns:a16="http://schemas.microsoft.com/office/drawing/2014/main" id="{F585555A-3AFB-5395-3A9D-6217EE8AE95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11433" y="1177833"/>
            <a:ext cx="155776" cy="155776"/>
          </a:xfrm>
          <a:prstGeom prst="rect">
            <a:avLst/>
          </a:prstGeom>
        </p:spPr>
      </p:pic>
      <p:cxnSp>
        <p:nvCxnSpPr>
          <p:cNvPr id="222" name="Connector: Elbow 221">
            <a:extLst>
              <a:ext uri="{FF2B5EF4-FFF2-40B4-BE49-F238E27FC236}">
                <a16:creationId xmlns:a16="http://schemas.microsoft.com/office/drawing/2014/main" id="{7EFD64D9-F996-DB72-E2AD-8C7E7D4A616B}"/>
              </a:ext>
            </a:extLst>
          </p:cNvPr>
          <p:cNvCxnSpPr>
            <a:cxnSpLocks/>
            <a:endCxn id="221" idx="1"/>
          </p:cNvCxnSpPr>
          <p:nvPr/>
        </p:nvCxnSpPr>
        <p:spPr>
          <a:xfrm flipV="1">
            <a:off x="4011451"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23" name="Group 222">
            <a:extLst>
              <a:ext uri="{FF2B5EF4-FFF2-40B4-BE49-F238E27FC236}">
                <a16:creationId xmlns:a16="http://schemas.microsoft.com/office/drawing/2014/main" id="{BFFA4A85-746D-D678-2AEC-57DE791684C5}"/>
              </a:ext>
            </a:extLst>
          </p:cNvPr>
          <p:cNvGrpSpPr/>
          <p:nvPr/>
        </p:nvGrpSpPr>
        <p:grpSpPr>
          <a:xfrm>
            <a:off x="4447134" y="1140536"/>
            <a:ext cx="1230361" cy="208989"/>
            <a:chOff x="3154908" y="2038296"/>
            <a:chExt cx="1230361" cy="208989"/>
          </a:xfrm>
        </p:grpSpPr>
        <p:sp>
          <p:nvSpPr>
            <p:cNvPr id="236" name="Rectangle 235">
              <a:extLst>
                <a:ext uri="{FF2B5EF4-FFF2-40B4-BE49-F238E27FC236}">
                  <a16:creationId xmlns:a16="http://schemas.microsoft.com/office/drawing/2014/main" id="{4E470FE7-C60B-CA00-4550-19CDA22860EF}"/>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237" name="Rectangle 236">
              <a:extLst>
                <a:ext uri="{FF2B5EF4-FFF2-40B4-BE49-F238E27FC236}">
                  <a16:creationId xmlns:a16="http://schemas.microsoft.com/office/drawing/2014/main" id="{0CAA9E06-4C6E-80F1-A9E3-0A36EAEDBA39}"/>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224" name="Rectangle 223">
            <a:extLst>
              <a:ext uri="{FF2B5EF4-FFF2-40B4-BE49-F238E27FC236}">
                <a16:creationId xmlns:a16="http://schemas.microsoft.com/office/drawing/2014/main" id="{E71A64DF-D5C7-7F92-F11C-0EC905F69465}"/>
              </a:ext>
            </a:extLst>
          </p:cNvPr>
          <p:cNvSpPr/>
          <p:nvPr/>
        </p:nvSpPr>
        <p:spPr bwMode="auto">
          <a:xfrm>
            <a:off x="4445737"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225" name="Rectangle 224">
            <a:extLst>
              <a:ext uri="{FF2B5EF4-FFF2-40B4-BE49-F238E27FC236}">
                <a16:creationId xmlns:a16="http://schemas.microsoft.com/office/drawing/2014/main" id="{FF5EB14D-045F-C1BE-9C61-332A170AAB2E}"/>
              </a:ext>
            </a:extLst>
          </p:cNvPr>
          <p:cNvSpPr/>
          <p:nvPr/>
        </p:nvSpPr>
        <p:spPr bwMode="auto">
          <a:xfrm>
            <a:off x="4447134"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226" name="Picture 225" descr="A purple circle with white letters&#10;&#10;Description automatically generated with low confidence">
            <a:extLst>
              <a:ext uri="{FF2B5EF4-FFF2-40B4-BE49-F238E27FC236}">
                <a16:creationId xmlns:a16="http://schemas.microsoft.com/office/drawing/2014/main" id="{169CE80D-D064-94DC-07C4-3952C0CB3FC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51409" y="1373120"/>
            <a:ext cx="113293" cy="113293"/>
          </a:xfrm>
          <a:prstGeom prst="ellipse">
            <a:avLst/>
          </a:prstGeom>
        </p:spPr>
      </p:pic>
      <p:sp>
        <p:nvSpPr>
          <p:cNvPr id="227" name="Rectangle 226">
            <a:extLst>
              <a:ext uri="{FF2B5EF4-FFF2-40B4-BE49-F238E27FC236}">
                <a16:creationId xmlns:a16="http://schemas.microsoft.com/office/drawing/2014/main" id="{EAEA5A2F-4485-9C27-F00A-DF9893616E7C}"/>
              </a:ext>
            </a:extLst>
          </p:cNvPr>
          <p:cNvSpPr/>
          <p:nvPr/>
        </p:nvSpPr>
        <p:spPr bwMode="auto">
          <a:xfrm>
            <a:off x="4445737"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228" name="Rectangle 227">
            <a:extLst>
              <a:ext uri="{FF2B5EF4-FFF2-40B4-BE49-F238E27FC236}">
                <a16:creationId xmlns:a16="http://schemas.microsoft.com/office/drawing/2014/main" id="{A972CCEC-E67F-A41A-857F-28D4F0A914BF}"/>
              </a:ext>
            </a:extLst>
          </p:cNvPr>
          <p:cNvSpPr/>
          <p:nvPr/>
        </p:nvSpPr>
        <p:spPr bwMode="auto">
          <a:xfrm>
            <a:off x="4447134"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229" name="Graphic 228">
            <a:extLst>
              <a:ext uri="{FF2B5EF4-FFF2-40B4-BE49-F238E27FC236}">
                <a16:creationId xmlns:a16="http://schemas.microsoft.com/office/drawing/2014/main" id="{20FF3D80-6B8F-8C01-8088-64175350EE2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57091" y="1523584"/>
            <a:ext cx="110969" cy="110969"/>
          </a:xfrm>
          <a:prstGeom prst="rect">
            <a:avLst/>
          </a:prstGeom>
        </p:spPr>
      </p:pic>
      <p:sp>
        <p:nvSpPr>
          <p:cNvPr id="230" name="Rectangle 229">
            <a:extLst>
              <a:ext uri="{FF2B5EF4-FFF2-40B4-BE49-F238E27FC236}">
                <a16:creationId xmlns:a16="http://schemas.microsoft.com/office/drawing/2014/main" id="{8EC725CC-E42E-2D3E-5926-7881AC9511D4}"/>
              </a:ext>
            </a:extLst>
          </p:cNvPr>
          <p:cNvSpPr/>
          <p:nvPr/>
        </p:nvSpPr>
        <p:spPr bwMode="auto">
          <a:xfrm>
            <a:off x="4445737"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231" name="Rectangle 230">
            <a:extLst>
              <a:ext uri="{FF2B5EF4-FFF2-40B4-BE49-F238E27FC236}">
                <a16:creationId xmlns:a16="http://schemas.microsoft.com/office/drawing/2014/main" id="{50C14944-EA7F-36FC-3DF3-4FF1C8949BCE}"/>
              </a:ext>
            </a:extLst>
          </p:cNvPr>
          <p:cNvSpPr/>
          <p:nvPr/>
        </p:nvSpPr>
        <p:spPr bwMode="auto">
          <a:xfrm>
            <a:off x="4447133"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232" name="Graphic 231">
            <a:extLst>
              <a:ext uri="{FF2B5EF4-FFF2-40B4-BE49-F238E27FC236}">
                <a16:creationId xmlns:a16="http://schemas.microsoft.com/office/drawing/2014/main" id="{A0C1A9FF-8218-58E3-B7FD-63D982C2A4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16516" y="1641083"/>
            <a:ext cx="161764" cy="161764"/>
          </a:xfrm>
          <a:prstGeom prst="rect">
            <a:avLst/>
          </a:prstGeom>
        </p:spPr>
      </p:pic>
      <p:cxnSp>
        <p:nvCxnSpPr>
          <p:cNvPr id="233" name="Connector: Elbow 232">
            <a:extLst>
              <a:ext uri="{FF2B5EF4-FFF2-40B4-BE49-F238E27FC236}">
                <a16:creationId xmlns:a16="http://schemas.microsoft.com/office/drawing/2014/main" id="{32D14E93-A069-581B-E65E-E694D1931E24}"/>
              </a:ext>
            </a:extLst>
          </p:cNvPr>
          <p:cNvCxnSpPr>
            <a:cxnSpLocks/>
            <a:stCxn id="220" idx="3"/>
            <a:endCxn id="196" idx="3"/>
          </p:cNvCxnSpPr>
          <p:nvPr/>
        </p:nvCxnSpPr>
        <p:spPr>
          <a:xfrm flipH="1" flipV="1">
            <a:off x="5646039"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34" name="Rectangle 233">
            <a:extLst>
              <a:ext uri="{FF2B5EF4-FFF2-40B4-BE49-F238E27FC236}">
                <a16:creationId xmlns:a16="http://schemas.microsoft.com/office/drawing/2014/main" id="{76FE93BC-BD66-28F4-64BD-2B2D097994A3}"/>
              </a:ext>
            </a:extLst>
          </p:cNvPr>
          <p:cNvSpPr/>
          <p:nvPr/>
        </p:nvSpPr>
        <p:spPr bwMode="auto">
          <a:xfrm>
            <a:off x="5521413"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235" name="Picture 234" descr="A purple cat in a circle&#10;&#10;Description automatically generated with medium confidence">
            <a:extLst>
              <a:ext uri="{FF2B5EF4-FFF2-40B4-BE49-F238E27FC236}">
                <a16:creationId xmlns:a16="http://schemas.microsoft.com/office/drawing/2014/main" id="{A775379E-CF3E-D4A1-3C9B-45B2EE51CC33}"/>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39130" y="1766411"/>
            <a:ext cx="106909" cy="106909"/>
          </a:xfrm>
          <a:prstGeom prst="rect">
            <a:avLst/>
          </a:prstGeom>
        </p:spPr>
      </p:pic>
      <p:sp>
        <p:nvSpPr>
          <p:cNvPr id="252" name="Rectangle: Rounded Corners 251">
            <a:extLst>
              <a:ext uri="{FF2B5EF4-FFF2-40B4-BE49-F238E27FC236}">
                <a16:creationId xmlns:a16="http://schemas.microsoft.com/office/drawing/2014/main" id="{71D079F1-FD35-5FC9-0740-002EB461267B}"/>
              </a:ext>
            </a:extLst>
          </p:cNvPr>
          <p:cNvSpPr/>
          <p:nvPr/>
        </p:nvSpPr>
        <p:spPr bwMode="auto">
          <a:xfrm>
            <a:off x="3210532" y="140863"/>
            <a:ext cx="2763008" cy="1826470"/>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Oval 252">
            <a:extLst>
              <a:ext uri="{FF2B5EF4-FFF2-40B4-BE49-F238E27FC236}">
                <a16:creationId xmlns:a16="http://schemas.microsoft.com/office/drawing/2014/main" id="{499E9B22-B4AE-93B1-D658-C8FD1EB0A99F}"/>
              </a:ext>
            </a:extLst>
          </p:cNvPr>
          <p:cNvSpPr/>
          <p:nvPr/>
        </p:nvSpPr>
        <p:spPr bwMode="auto">
          <a:xfrm>
            <a:off x="811755" y="52013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4" name="Oval 253">
            <a:extLst>
              <a:ext uri="{FF2B5EF4-FFF2-40B4-BE49-F238E27FC236}">
                <a16:creationId xmlns:a16="http://schemas.microsoft.com/office/drawing/2014/main" id="{CF64C804-C0EB-0326-D015-8B44B4EC9BD8}"/>
              </a:ext>
            </a:extLst>
          </p:cNvPr>
          <p:cNvSpPr/>
          <p:nvPr/>
        </p:nvSpPr>
        <p:spPr bwMode="auto">
          <a:xfrm>
            <a:off x="1468485" y="296866"/>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5" name="Oval 254">
            <a:extLst>
              <a:ext uri="{FF2B5EF4-FFF2-40B4-BE49-F238E27FC236}">
                <a16:creationId xmlns:a16="http://schemas.microsoft.com/office/drawing/2014/main" id="{D856AACE-E12E-113E-D32B-49287F497559}"/>
              </a:ext>
            </a:extLst>
          </p:cNvPr>
          <p:cNvSpPr/>
          <p:nvPr/>
        </p:nvSpPr>
        <p:spPr bwMode="auto">
          <a:xfrm>
            <a:off x="1470316" y="5540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6" name="Oval 255">
            <a:extLst>
              <a:ext uri="{FF2B5EF4-FFF2-40B4-BE49-F238E27FC236}">
                <a16:creationId xmlns:a16="http://schemas.microsoft.com/office/drawing/2014/main" id="{20B23630-C156-047E-9023-11BD4058B23C}"/>
              </a:ext>
            </a:extLst>
          </p:cNvPr>
          <p:cNvSpPr/>
          <p:nvPr/>
        </p:nvSpPr>
        <p:spPr bwMode="auto">
          <a:xfrm>
            <a:off x="1410882" y="113480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pic>
        <p:nvPicPr>
          <p:cNvPr id="200" name="Graphic 199">
            <a:extLst>
              <a:ext uri="{FF2B5EF4-FFF2-40B4-BE49-F238E27FC236}">
                <a16:creationId xmlns:a16="http://schemas.microsoft.com/office/drawing/2014/main" id="{5AD82621-D2BD-4F34-8AB5-BCAA32B84E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30899" y="571758"/>
            <a:ext cx="161829" cy="161829"/>
          </a:xfrm>
          <a:prstGeom prst="rect">
            <a:avLst/>
          </a:prstGeom>
        </p:spPr>
      </p:pic>
      <p:pic>
        <p:nvPicPr>
          <p:cNvPr id="201" name="Picture 200" descr="A picture containing font, graphics, logo, graphic design&#10;&#10;Description automatically generated">
            <a:extLst>
              <a:ext uri="{FF2B5EF4-FFF2-40B4-BE49-F238E27FC236}">
                <a16:creationId xmlns:a16="http://schemas.microsoft.com/office/drawing/2014/main" id="{3F4EB7BD-6A34-06B7-4234-1668F03EA1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06437" y="824220"/>
            <a:ext cx="222511" cy="45719"/>
          </a:xfrm>
          <a:prstGeom prst="rect">
            <a:avLst/>
          </a:prstGeom>
        </p:spPr>
      </p:pic>
      <p:sp>
        <p:nvSpPr>
          <p:cNvPr id="202" name="Rectangle 201">
            <a:extLst>
              <a:ext uri="{FF2B5EF4-FFF2-40B4-BE49-F238E27FC236}">
                <a16:creationId xmlns:a16="http://schemas.microsoft.com/office/drawing/2014/main" id="{61942198-7847-0F4A-2D04-FC8FF9A93EBD}"/>
              </a:ext>
            </a:extLst>
          </p:cNvPr>
          <p:cNvSpPr/>
          <p:nvPr/>
        </p:nvSpPr>
        <p:spPr bwMode="auto">
          <a:xfrm>
            <a:off x="3570334"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258" name="Oval 257">
            <a:extLst>
              <a:ext uri="{FF2B5EF4-FFF2-40B4-BE49-F238E27FC236}">
                <a16:creationId xmlns:a16="http://schemas.microsoft.com/office/drawing/2014/main" id="{5F9EBEE8-EBA5-2396-D580-E3FCC1A1F280}"/>
              </a:ext>
            </a:extLst>
          </p:cNvPr>
          <p:cNvSpPr/>
          <p:nvPr/>
        </p:nvSpPr>
        <p:spPr bwMode="auto">
          <a:xfrm>
            <a:off x="3877736" y="90424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59" name="Rectangle: Rounded Corners 258">
            <a:extLst>
              <a:ext uri="{FF2B5EF4-FFF2-40B4-BE49-F238E27FC236}">
                <a16:creationId xmlns:a16="http://schemas.microsoft.com/office/drawing/2014/main" id="{794ADE92-93D0-6A0F-10D6-AA4945FDA472}"/>
              </a:ext>
            </a:extLst>
          </p:cNvPr>
          <p:cNvSpPr/>
          <p:nvPr/>
        </p:nvSpPr>
        <p:spPr bwMode="auto">
          <a:xfrm>
            <a:off x="6198426" y="3885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a:extLst>
              <a:ext uri="{FF2B5EF4-FFF2-40B4-BE49-F238E27FC236}">
                <a16:creationId xmlns:a16="http://schemas.microsoft.com/office/drawing/2014/main" id="{3494FA2E-BBBC-FE20-B250-A58E46BE6F1E}"/>
              </a:ext>
            </a:extLst>
          </p:cNvPr>
          <p:cNvSpPr/>
          <p:nvPr/>
        </p:nvSpPr>
        <p:spPr bwMode="auto">
          <a:xfrm>
            <a:off x="7451805" y="26101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261" name="Straight Arrow Connector 260">
            <a:extLst>
              <a:ext uri="{FF2B5EF4-FFF2-40B4-BE49-F238E27FC236}">
                <a16:creationId xmlns:a16="http://schemas.microsoft.com/office/drawing/2014/main" id="{0BE850EC-3F13-1F85-8CAE-77689807A366}"/>
              </a:ext>
            </a:extLst>
          </p:cNvPr>
          <p:cNvCxnSpPr>
            <a:cxnSpLocks/>
          </p:cNvCxnSpPr>
          <p:nvPr/>
        </p:nvCxnSpPr>
        <p:spPr>
          <a:xfrm>
            <a:off x="6604709" y="65505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262" name="Group 261">
            <a:extLst>
              <a:ext uri="{FF2B5EF4-FFF2-40B4-BE49-F238E27FC236}">
                <a16:creationId xmlns:a16="http://schemas.microsoft.com/office/drawing/2014/main" id="{1DBCAAEC-E46F-20BE-0FF1-4AAAA4F56B84}"/>
              </a:ext>
            </a:extLst>
          </p:cNvPr>
          <p:cNvGrpSpPr/>
          <p:nvPr/>
        </p:nvGrpSpPr>
        <p:grpSpPr>
          <a:xfrm>
            <a:off x="6342761" y="446898"/>
            <a:ext cx="327897" cy="265319"/>
            <a:chOff x="2083338" y="2680678"/>
            <a:chExt cx="327897" cy="265319"/>
          </a:xfrm>
        </p:grpSpPr>
        <p:grpSp>
          <p:nvGrpSpPr>
            <p:cNvPr id="263" name="Group 262">
              <a:extLst>
                <a:ext uri="{FF2B5EF4-FFF2-40B4-BE49-F238E27FC236}">
                  <a16:creationId xmlns:a16="http://schemas.microsoft.com/office/drawing/2014/main" id="{2119C4BC-4C00-EA56-FA77-7A86A9E9A3E0}"/>
                </a:ext>
              </a:extLst>
            </p:cNvPr>
            <p:cNvGrpSpPr/>
            <p:nvPr/>
          </p:nvGrpSpPr>
          <p:grpSpPr>
            <a:xfrm>
              <a:off x="2314366" y="2704330"/>
              <a:ext cx="96869" cy="161829"/>
              <a:chOff x="2416868" y="2724825"/>
              <a:chExt cx="96869" cy="161829"/>
            </a:xfrm>
          </p:grpSpPr>
          <p:sp>
            <p:nvSpPr>
              <p:cNvPr id="266" name="Freeform: Shape 265">
                <a:extLst>
                  <a:ext uri="{FF2B5EF4-FFF2-40B4-BE49-F238E27FC236}">
                    <a16:creationId xmlns:a16="http://schemas.microsoft.com/office/drawing/2014/main" id="{377352E1-C29A-2C6B-2835-1C72ADC910EF}"/>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267" name="Freeform: Shape 266">
                <a:extLst>
                  <a:ext uri="{FF2B5EF4-FFF2-40B4-BE49-F238E27FC236}">
                    <a16:creationId xmlns:a16="http://schemas.microsoft.com/office/drawing/2014/main" id="{18051F19-6E42-1CDB-ED48-5A909A92377B}"/>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268" name="Freeform: Shape 267">
                <a:extLst>
                  <a:ext uri="{FF2B5EF4-FFF2-40B4-BE49-F238E27FC236}">
                    <a16:creationId xmlns:a16="http://schemas.microsoft.com/office/drawing/2014/main" id="{740BDE21-3259-269B-5B32-6DF29384B823}"/>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269" name="Freeform: Shape 268">
                <a:extLst>
                  <a:ext uri="{FF2B5EF4-FFF2-40B4-BE49-F238E27FC236}">
                    <a16:creationId xmlns:a16="http://schemas.microsoft.com/office/drawing/2014/main" id="{FCEC3AF7-6C00-C8B9-6C2F-9E80EB4169E7}"/>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264" name="Graphic 263">
              <a:extLst>
                <a:ext uri="{FF2B5EF4-FFF2-40B4-BE49-F238E27FC236}">
                  <a16:creationId xmlns:a16="http://schemas.microsoft.com/office/drawing/2014/main" id="{92522C9F-D7D2-AD38-DA86-7E82F5C5DE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265" name="Graphic 264">
              <a:extLst>
                <a:ext uri="{FF2B5EF4-FFF2-40B4-BE49-F238E27FC236}">
                  <a16:creationId xmlns:a16="http://schemas.microsoft.com/office/drawing/2014/main" id="{B0918504-6555-6C1A-F277-635443EE79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270" name="Rectangle 269">
            <a:extLst>
              <a:ext uri="{FF2B5EF4-FFF2-40B4-BE49-F238E27FC236}">
                <a16:creationId xmlns:a16="http://schemas.microsoft.com/office/drawing/2014/main" id="{00FD0B56-F080-389F-B47A-1149DD94BD04}"/>
              </a:ext>
            </a:extLst>
          </p:cNvPr>
          <p:cNvSpPr/>
          <p:nvPr/>
        </p:nvSpPr>
        <p:spPr bwMode="auto">
          <a:xfrm>
            <a:off x="6347228" y="67259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271" name="Connector: Elbow 270">
            <a:extLst>
              <a:ext uri="{FF2B5EF4-FFF2-40B4-BE49-F238E27FC236}">
                <a16:creationId xmlns:a16="http://schemas.microsoft.com/office/drawing/2014/main" id="{67110E89-57B6-0180-2220-FC6D478484AE}"/>
              </a:ext>
            </a:extLst>
          </p:cNvPr>
          <p:cNvCxnSpPr>
            <a:cxnSpLocks/>
            <a:stCxn id="314" idx="3"/>
            <a:endCxn id="273" idx="1"/>
          </p:cNvCxnSpPr>
          <p:nvPr/>
        </p:nvCxnSpPr>
        <p:spPr>
          <a:xfrm flipV="1">
            <a:off x="7093052" y="39863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278" name="Isosceles Triangle 277">
            <a:extLst>
              <a:ext uri="{FF2B5EF4-FFF2-40B4-BE49-F238E27FC236}">
                <a16:creationId xmlns:a16="http://schemas.microsoft.com/office/drawing/2014/main" id="{55CB7CAD-20AA-D1DB-4E5C-033E4716C651}"/>
              </a:ext>
            </a:extLst>
          </p:cNvPr>
          <p:cNvSpPr/>
          <p:nvPr/>
        </p:nvSpPr>
        <p:spPr bwMode="auto">
          <a:xfrm>
            <a:off x="7511756" y="63176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9BA9F688-6F48-F0AF-E5FD-C5C340900A70}"/>
              </a:ext>
            </a:extLst>
          </p:cNvPr>
          <p:cNvSpPr/>
          <p:nvPr/>
        </p:nvSpPr>
        <p:spPr bwMode="auto">
          <a:xfrm>
            <a:off x="7511756" y="76625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grpSp>
        <p:nvGrpSpPr>
          <p:cNvPr id="280" name="Group 279">
            <a:extLst>
              <a:ext uri="{FF2B5EF4-FFF2-40B4-BE49-F238E27FC236}">
                <a16:creationId xmlns:a16="http://schemas.microsoft.com/office/drawing/2014/main" id="{62EA85CD-0788-CAB4-5BCB-EC71DDB3EAEE}"/>
              </a:ext>
            </a:extLst>
          </p:cNvPr>
          <p:cNvGrpSpPr/>
          <p:nvPr/>
        </p:nvGrpSpPr>
        <p:grpSpPr>
          <a:xfrm>
            <a:off x="7586569" y="508996"/>
            <a:ext cx="1265367" cy="208989"/>
            <a:chOff x="3124076" y="2254493"/>
            <a:chExt cx="1265367" cy="208989"/>
          </a:xfrm>
        </p:grpSpPr>
        <p:grpSp>
          <p:nvGrpSpPr>
            <p:cNvPr id="281" name="Group 280">
              <a:extLst>
                <a:ext uri="{FF2B5EF4-FFF2-40B4-BE49-F238E27FC236}">
                  <a16:creationId xmlns:a16="http://schemas.microsoft.com/office/drawing/2014/main" id="{33473165-2726-8631-F171-F9E2E3EFF78B}"/>
                </a:ext>
              </a:extLst>
            </p:cNvPr>
            <p:cNvGrpSpPr/>
            <p:nvPr/>
          </p:nvGrpSpPr>
          <p:grpSpPr>
            <a:xfrm>
              <a:off x="3159082" y="2254493"/>
              <a:ext cx="1230361" cy="208989"/>
              <a:chOff x="3154908" y="2038296"/>
              <a:chExt cx="1230361" cy="208989"/>
            </a:xfrm>
          </p:grpSpPr>
          <p:sp>
            <p:nvSpPr>
              <p:cNvPr id="283" name="Rectangle 282">
                <a:extLst>
                  <a:ext uri="{FF2B5EF4-FFF2-40B4-BE49-F238E27FC236}">
                    <a16:creationId xmlns:a16="http://schemas.microsoft.com/office/drawing/2014/main" id="{A74E50DE-8E6E-440F-29D1-44D693499848}"/>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284" name="Rectangle 283">
                <a:extLst>
                  <a:ext uri="{FF2B5EF4-FFF2-40B4-BE49-F238E27FC236}">
                    <a16:creationId xmlns:a16="http://schemas.microsoft.com/office/drawing/2014/main" id="{418524B7-7DD5-0227-B5B9-6D829DE84DAE}"/>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282" name="Graphic 281">
              <a:extLst>
                <a:ext uri="{FF2B5EF4-FFF2-40B4-BE49-F238E27FC236}">
                  <a16:creationId xmlns:a16="http://schemas.microsoft.com/office/drawing/2014/main" id="{38EEA66E-5357-2FC3-8821-D3EEBEA5645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cxnSp>
        <p:nvCxnSpPr>
          <p:cNvPr id="285" name="Straight Arrow Connector 284">
            <a:extLst>
              <a:ext uri="{FF2B5EF4-FFF2-40B4-BE49-F238E27FC236}">
                <a16:creationId xmlns:a16="http://schemas.microsoft.com/office/drawing/2014/main" id="{118AEC41-DAC9-AC88-A53E-D236B1E553B3}"/>
              </a:ext>
            </a:extLst>
          </p:cNvPr>
          <p:cNvCxnSpPr>
            <a:cxnSpLocks/>
          </p:cNvCxnSpPr>
          <p:nvPr/>
        </p:nvCxnSpPr>
        <p:spPr>
          <a:xfrm>
            <a:off x="7667532" y="40159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286" name="Graphic 285">
            <a:extLst>
              <a:ext uri="{FF2B5EF4-FFF2-40B4-BE49-F238E27FC236}">
                <a16:creationId xmlns:a16="http://schemas.microsoft.com/office/drawing/2014/main" id="{D1F20378-7A75-9D25-07C6-9E3FDD4A5AD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12900" y="794603"/>
            <a:ext cx="128016" cy="128016"/>
          </a:xfrm>
          <a:prstGeom prst="rect">
            <a:avLst/>
          </a:prstGeom>
        </p:spPr>
      </p:pic>
      <p:sp>
        <p:nvSpPr>
          <p:cNvPr id="287" name="Rectangle 286">
            <a:extLst>
              <a:ext uri="{FF2B5EF4-FFF2-40B4-BE49-F238E27FC236}">
                <a16:creationId xmlns:a16="http://schemas.microsoft.com/office/drawing/2014/main" id="{4386F266-D5A3-5644-3957-49D9F9FAE022}"/>
              </a:ext>
            </a:extLst>
          </p:cNvPr>
          <p:cNvSpPr/>
          <p:nvPr/>
        </p:nvSpPr>
        <p:spPr bwMode="auto">
          <a:xfrm>
            <a:off x="7720643" y="74648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288" name="Rectangle 287">
            <a:extLst>
              <a:ext uri="{FF2B5EF4-FFF2-40B4-BE49-F238E27FC236}">
                <a16:creationId xmlns:a16="http://schemas.microsoft.com/office/drawing/2014/main" id="{C0502CB4-1515-0B7B-C927-BDC2095D5556}"/>
              </a:ext>
            </a:extLst>
          </p:cNvPr>
          <p:cNvSpPr/>
          <p:nvPr/>
        </p:nvSpPr>
        <p:spPr bwMode="auto">
          <a:xfrm>
            <a:off x="7722040" y="80737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pic>
        <p:nvPicPr>
          <p:cNvPr id="289" name="Graphic 288">
            <a:extLst>
              <a:ext uri="{FF2B5EF4-FFF2-40B4-BE49-F238E27FC236}">
                <a16:creationId xmlns:a16="http://schemas.microsoft.com/office/drawing/2014/main" id="{CC698964-F318-2BA6-B684-3C989E2A886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631516" y="924903"/>
            <a:ext cx="90973" cy="90973"/>
          </a:xfrm>
          <a:prstGeom prst="rect">
            <a:avLst/>
          </a:prstGeom>
          <a:effectLst/>
        </p:spPr>
      </p:pic>
      <p:pic>
        <p:nvPicPr>
          <p:cNvPr id="290" name="Picture 289" descr="A person with a beard&#10;&#10;Description automatically generated with medium confidence">
            <a:extLst>
              <a:ext uri="{FF2B5EF4-FFF2-40B4-BE49-F238E27FC236}">
                <a16:creationId xmlns:a16="http://schemas.microsoft.com/office/drawing/2014/main" id="{44411564-DAEB-71FB-3648-CE3809A5501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434240" y="1530299"/>
            <a:ext cx="200238" cy="200238"/>
          </a:xfrm>
          <a:prstGeom prst="ellipse">
            <a:avLst/>
          </a:prstGeom>
          <a:ln>
            <a:gradFill>
              <a:gsLst>
                <a:gs pos="0">
                  <a:schemeClr val="tx1"/>
                </a:gs>
                <a:gs pos="100000">
                  <a:schemeClr val="tx1">
                    <a:lumMod val="75000"/>
                  </a:schemeClr>
                </a:gs>
              </a:gsLst>
              <a:lin ang="5400000" scaled="1"/>
            </a:gradFill>
          </a:ln>
        </p:spPr>
      </p:pic>
      <p:sp>
        <p:nvSpPr>
          <p:cNvPr id="291" name="Rectangle 290">
            <a:extLst>
              <a:ext uri="{FF2B5EF4-FFF2-40B4-BE49-F238E27FC236}">
                <a16:creationId xmlns:a16="http://schemas.microsoft.com/office/drawing/2014/main" id="{68BFC771-B134-D87B-8EDB-725072978254}"/>
              </a:ext>
            </a:extLst>
          </p:cNvPr>
          <p:cNvSpPr/>
          <p:nvPr/>
        </p:nvSpPr>
        <p:spPr bwMode="auto">
          <a:xfrm>
            <a:off x="6343040" y="172263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292" name="Graphic 291">
            <a:extLst>
              <a:ext uri="{FF2B5EF4-FFF2-40B4-BE49-F238E27FC236}">
                <a16:creationId xmlns:a16="http://schemas.microsoft.com/office/drawing/2014/main" id="{7DAE53CB-CFDF-87C0-997A-9E9CB338A1D2}"/>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958532" y="1556624"/>
            <a:ext cx="147588" cy="147588"/>
          </a:xfrm>
          <a:prstGeom prst="rect">
            <a:avLst/>
          </a:prstGeom>
        </p:spPr>
      </p:pic>
      <p:sp>
        <p:nvSpPr>
          <p:cNvPr id="293" name="Rectangle 292">
            <a:extLst>
              <a:ext uri="{FF2B5EF4-FFF2-40B4-BE49-F238E27FC236}">
                <a16:creationId xmlns:a16="http://schemas.microsoft.com/office/drawing/2014/main" id="{66AAA790-9371-60FF-1374-6869A5C1DDD9}"/>
              </a:ext>
            </a:extLst>
          </p:cNvPr>
          <p:cNvSpPr/>
          <p:nvPr/>
        </p:nvSpPr>
        <p:spPr bwMode="auto">
          <a:xfrm>
            <a:off x="6550749" y="172403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294" name="Straight Arrow Connector 293">
            <a:extLst>
              <a:ext uri="{FF2B5EF4-FFF2-40B4-BE49-F238E27FC236}">
                <a16:creationId xmlns:a16="http://schemas.microsoft.com/office/drawing/2014/main" id="{283D8617-3833-9A5F-EF81-485EECC34C5B}"/>
              </a:ext>
            </a:extLst>
          </p:cNvPr>
          <p:cNvCxnSpPr>
            <a:cxnSpLocks/>
          </p:cNvCxnSpPr>
          <p:nvPr/>
        </p:nvCxnSpPr>
        <p:spPr>
          <a:xfrm>
            <a:off x="6604709" y="163041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295" name="Rectangle 294">
            <a:extLst>
              <a:ext uri="{FF2B5EF4-FFF2-40B4-BE49-F238E27FC236}">
                <a16:creationId xmlns:a16="http://schemas.microsoft.com/office/drawing/2014/main" id="{40B0FB66-8316-7435-5494-CF5C35D01D95}"/>
              </a:ext>
            </a:extLst>
          </p:cNvPr>
          <p:cNvSpPr/>
          <p:nvPr/>
        </p:nvSpPr>
        <p:spPr bwMode="auto">
          <a:xfrm>
            <a:off x="7452193" y="109841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296" name="Picture 295" descr="A picture containing circle, graphics, symbol, font&#10;&#10;Description automatically generated">
            <a:extLst>
              <a:ext uri="{FF2B5EF4-FFF2-40B4-BE49-F238E27FC236}">
                <a16:creationId xmlns:a16="http://schemas.microsoft.com/office/drawing/2014/main" id="{631EBE7A-A1BC-971D-107C-97E59FE420C9}"/>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511757" y="1177833"/>
            <a:ext cx="155776" cy="155776"/>
          </a:xfrm>
          <a:prstGeom prst="rect">
            <a:avLst/>
          </a:prstGeom>
        </p:spPr>
      </p:pic>
      <p:cxnSp>
        <p:nvCxnSpPr>
          <p:cNvPr id="297" name="Connector: Elbow 296">
            <a:extLst>
              <a:ext uri="{FF2B5EF4-FFF2-40B4-BE49-F238E27FC236}">
                <a16:creationId xmlns:a16="http://schemas.microsoft.com/office/drawing/2014/main" id="{9285EB95-7816-D33A-51CE-6329FE222A1E}"/>
              </a:ext>
            </a:extLst>
          </p:cNvPr>
          <p:cNvCxnSpPr>
            <a:cxnSpLocks/>
            <a:endCxn id="296" idx="1"/>
          </p:cNvCxnSpPr>
          <p:nvPr/>
        </p:nvCxnSpPr>
        <p:spPr>
          <a:xfrm flipV="1">
            <a:off x="7111775" y="125572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298" name="Group 297">
            <a:extLst>
              <a:ext uri="{FF2B5EF4-FFF2-40B4-BE49-F238E27FC236}">
                <a16:creationId xmlns:a16="http://schemas.microsoft.com/office/drawing/2014/main" id="{158ABC84-C3AD-5D64-4388-E90EC26901E4}"/>
              </a:ext>
            </a:extLst>
          </p:cNvPr>
          <p:cNvGrpSpPr/>
          <p:nvPr/>
        </p:nvGrpSpPr>
        <p:grpSpPr>
          <a:xfrm>
            <a:off x="7547458" y="1140536"/>
            <a:ext cx="1230361" cy="208989"/>
            <a:chOff x="3154908" y="2038296"/>
            <a:chExt cx="1230361" cy="208989"/>
          </a:xfrm>
        </p:grpSpPr>
        <p:sp>
          <p:nvSpPr>
            <p:cNvPr id="299" name="Rectangle 298">
              <a:extLst>
                <a:ext uri="{FF2B5EF4-FFF2-40B4-BE49-F238E27FC236}">
                  <a16:creationId xmlns:a16="http://schemas.microsoft.com/office/drawing/2014/main" id="{B77AEB8E-AFCE-8095-DED6-3BA1268275C0}"/>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00" name="Rectangle 299">
              <a:extLst>
                <a:ext uri="{FF2B5EF4-FFF2-40B4-BE49-F238E27FC236}">
                  <a16:creationId xmlns:a16="http://schemas.microsoft.com/office/drawing/2014/main" id="{047FA6A3-AE59-79D0-B133-FFEE971D92F1}"/>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01" name="Rectangle 300">
            <a:extLst>
              <a:ext uri="{FF2B5EF4-FFF2-40B4-BE49-F238E27FC236}">
                <a16:creationId xmlns:a16="http://schemas.microsoft.com/office/drawing/2014/main" id="{4947F5A2-93B0-21EE-7002-B5C9B7283782}"/>
              </a:ext>
            </a:extLst>
          </p:cNvPr>
          <p:cNvSpPr/>
          <p:nvPr/>
        </p:nvSpPr>
        <p:spPr bwMode="auto">
          <a:xfrm>
            <a:off x="7546061" y="132176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02" name="Rectangle 301">
            <a:extLst>
              <a:ext uri="{FF2B5EF4-FFF2-40B4-BE49-F238E27FC236}">
                <a16:creationId xmlns:a16="http://schemas.microsoft.com/office/drawing/2014/main" id="{A0CB4787-44AB-8D34-072F-464FF65B0619}"/>
              </a:ext>
            </a:extLst>
          </p:cNvPr>
          <p:cNvSpPr/>
          <p:nvPr/>
        </p:nvSpPr>
        <p:spPr bwMode="auto">
          <a:xfrm>
            <a:off x="7547458" y="138265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03" name="Picture 302" descr="A purple circle with white letters&#10;&#10;Description automatically generated with low confidence">
            <a:extLst>
              <a:ext uri="{FF2B5EF4-FFF2-40B4-BE49-F238E27FC236}">
                <a16:creationId xmlns:a16="http://schemas.microsoft.com/office/drawing/2014/main" id="{51A17B2D-9C0A-E155-3891-4B474C1B41B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551733" y="1373120"/>
            <a:ext cx="113293" cy="113293"/>
          </a:xfrm>
          <a:prstGeom prst="ellipse">
            <a:avLst/>
          </a:prstGeom>
        </p:spPr>
      </p:pic>
      <p:sp>
        <p:nvSpPr>
          <p:cNvPr id="304" name="Rectangle 303">
            <a:extLst>
              <a:ext uri="{FF2B5EF4-FFF2-40B4-BE49-F238E27FC236}">
                <a16:creationId xmlns:a16="http://schemas.microsoft.com/office/drawing/2014/main" id="{291620C6-0F66-7920-01D2-4C8CE8A15439}"/>
              </a:ext>
            </a:extLst>
          </p:cNvPr>
          <p:cNvSpPr/>
          <p:nvPr/>
        </p:nvSpPr>
        <p:spPr bwMode="auto">
          <a:xfrm>
            <a:off x="7546061" y="146940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05" name="Rectangle 304">
            <a:extLst>
              <a:ext uri="{FF2B5EF4-FFF2-40B4-BE49-F238E27FC236}">
                <a16:creationId xmlns:a16="http://schemas.microsoft.com/office/drawing/2014/main" id="{309EC6A8-3C90-B0AB-2FE3-7DBCA77D3C2C}"/>
              </a:ext>
            </a:extLst>
          </p:cNvPr>
          <p:cNvSpPr/>
          <p:nvPr/>
        </p:nvSpPr>
        <p:spPr bwMode="auto">
          <a:xfrm>
            <a:off x="7547458" y="153029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06" name="Graphic 305">
            <a:extLst>
              <a:ext uri="{FF2B5EF4-FFF2-40B4-BE49-F238E27FC236}">
                <a16:creationId xmlns:a16="http://schemas.microsoft.com/office/drawing/2014/main" id="{38843D35-5C77-32D4-9F08-B188BDAD10A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557415" y="1523584"/>
            <a:ext cx="110969" cy="110969"/>
          </a:xfrm>
          <a:prstGeom prst="rect">
            <a:avLst/>
          </a:prstGeom>
        </p:spPr>
      </p:pic>
      <p:sp>
        <p:nvSpPr>
          <p:cNvPr id="307" name="Rectangle 306">
            <a:extLst>
              <a:ext uri="{FF2B5EF4-FFF2-40B4-BE49-F238E27FC236}">
                <a16:creationId xmlns:a16="http://schemas.microsoft.com/office/drawing/2014/main" id="{D194B801-D739-17F8-D1EF-75FFAFA7AF91}"/>
              </a:ext>
            </a:extLst>
          </p:cNvPr>
          <p:cNvSpPr/>
          <p:nvPr/>
        </p:nvSpPr>
        <p:spPr bwMode="auto">
          <a:xfrm>
            <a:off x="7546061" y="162111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08" name="Rectangle 307">
            <a:extLst>
              <a:ext uri="{FF2B5EF4-FFF2-40B4-BE49-F238E27FC236}">
                <a16:creationId xmlns:a16="http://schemas.microsoft.com/office/drawing/2014/main" id="{2B4B912B-C45B-2CD9-8EAB-FD594EF66B53}"/>
              </a:ext>
            </a:extLst>
          </p:cNvPr>
          <p:cNvSpPr/>
          <p:nvPr/>
        </p:nvSpPr>
        <p:spPr bwMode="auto">
          <a:xfrm>
            <a:off x="7547457" y="168200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09" name="Graphic 308">
            <a:extLst>
              <a:ext uri="{FF2B5EF4-FFF2-40B4-BE49-F238E27FC236}">
                <a16:creationId xmlns:a16="http://schemas.microsoft.com/office/drawing/2014/main" id="{B97C162B-D3D8-5714-9494-5280AFCD04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16840" y="1641083"/>
            <a:ext cx="161764" cy="161764"/>
          </a:xfrm>
          <a:prstGeom prst="rect">
            <a:avLst/>
          </a:prstGeom>
        </p:spPr>
      </p:pic>
      <p:cxnSp>
        <p:nvCxnSpPr>
          <p:cNvPr id="310" name="Connector: Elbow 309">
            <a:extLst>
              <a:ext uri="{FF2B5EF4-FFF2-40B4-BE49-F238E27FC236}">
                <a16:creationId xmlns:a16="http://schemas.microsoft.com/office/drawing/2014/main" id="{C15C1E4E-B2FF-B373-8EB3-E5A810259468}"/>
              </a:ext>
            </a:extLst>
          </p:cNvPr>
          <p:cNvCxnSpPr>
            <a:cxnSpLocks/>
            <a:stCxn id="295" idx="3"/>
            <a:endCxn id="260" idx="3"/>
          </p:cNvCxnSpPr>
          <p:nvPr/>
        </p:nvCxnSpPr>
        <p:spPr>
          <a:xfrm flipH="1" flipV="1">
            <a:off x="8746363" y="65252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1" name="Rectangle 310">
            <a:extLst>
              <a:ext uri="{FF2B5EF4-FFF2-40B4-BE49-F238E27FC236}">
                <a16:creationId xmlns:a16="http://schemas.microsoft.com/office/drawing/2014/main" id="{0EDC1DCA-E582-8C8E-1B39-51BDBD6A22ED}"/>
              </a:ext>
            </a:extLst>
          </p:cNvPr>
          <p:cNvSpPr/>
          <p:nvPr/>
        </p:nvSpPr>
        <p:spPr bwMode="auto">
          <a:xfrm>
            <a:off x="8621737" y="99051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12" name="Picture 311" descr="A purple cat in a circle&#10;&#10;Description automatically generated with medium confidence">
            <a:extLst>
              <a:ext uri="{FF2B5EF4-FFF2-40B4-BE49-F238E27FC236}">
                <a16:creationId xmlns:a16="http://schemas.microsoft.com/office/drawing/2014/main" id="{2C604F6E-75D3-7240-9EB8-CE06975E9369}"/>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639454" y="1766411"/>
            <a:ext cx="106909" cy="106909"/>
          </a:xfrm>
          <a:prstGeom prst="rect">
            <a:avLst/>
          </a:prstGeom>
        </p:spPr>
      </p:pic>
      <p:pic>
        <p:nvPicPr>
          <p:cNvPr id="314" name="Graphic 313">
            <a:extLst>
              <a:ext uri="{FF2B5EF4-FFF2-40B4-BE49-F238E27FC236}">
                <a16:creationId xmlns:a16="http://schemas.microsoft.com/office/drawing/2014/main" id="{904306BE-CD58-3F9D-F455-ABAAF48271A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1223" y="571758"/>
            <a:ext cx="161829" cy="161829"/>
          </a:xfrm>
          <a:prstGeom prst="rect">
            <a:avLst/>
          </a:prstGeom>
        </p:spPr>
      </p:pic>
      <p:pic>
        <p:nvPicPr>
          <p:cNvPr id="315" name="Picture 314" descr="A picture containing font, graphics, logo, graphic design&#10;&#10;Description automatically generated">
            <a:extLst>
              <a:ext uri="{FF2B5EF4-FFF2-40B4-BE49-F238E27FC236}">
                <a16:creationId xmlns:a16="http://schemas.microsoft.com/office/drawing/2014/main" id="{E3672E0A-ECA2-C37F-F67E-3088A07785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6761" y="824220"/>
            <a:ext cx="222511" cy="45719"/>
          </a:xfrm>
          <a:prstGeom prst="rect">
            <a:avLst/>
          </a:prstGeom>
        </p:spPr>
      </p:pic>
      <p:sp>
        <p:nvSpPr>
          <p:cNvPr id="316" name="Rectangle 315">
            <a:extLst>
              <a:ext uri="{FF2B5EF4-FFF2-40B4-BE49-F238E27FC236}">
                <a16:creationId xmlns:a16="http://schemas.microsoft.com/office/drawing/2014/main" id="{F4E0D94F-BF16-5652-D9B7-9743756584C6}"/>
              </a:ext>
            </a:extLst>
          </p:cNvPr>
          <p:cNvSpPr/>
          <p:nvPr/>
        </p:nvSpPr>
        <p:spPr bwMode="auto">
          <a:xfrm>
            <a:off x="6670658" y="71051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sp>
        <p:nvSpPr>
          <p:cNvPr id="313" name="Rectangle: Rounded Corners 312">
            <a:extLst>
              <a:ext uri="{FF2B5EF4-FFF2-40B4-BE49-F238E27FC236}">
                <a16:creationId xmlns:a16="http://schemas.microsoft.com/office/drawing/2014/main" id="{12376EFB-CCC5-B362-AC3D-0A410D729A1F}"/>
              </a:ext>
            </a:extLst>
          </p:cNvPr>
          <p:cNvSpPr/>
          <p:nvPr/>
        </p:nvSpPr>
        <p:spPr bwMode="auto">
          <a:xfrm>
            <a:off x="6310856" y="165100"/>
            <a:ext cx="2763008" cy="180223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2" name="Group 271">
            <a:extLst>
              <a:ext uri="{FF2B5EF4-FFF2-40B4-BE49-F238E27FC236}">
                <a16:creationId xmlns:a16="http://schemas.microsoft.com/office/drawing/2014/main" id="{A5ED89F9-49B7-7218-F62C-A91A07D265F7}"/>
              </a:ext>
            </a:extLst>
          </p:cNvPr>
          <p:cNvGrpSpPr/>
          <p:nvPr/>
        </p:nvGrpSpPr>
        <p:grpSpPr>
          <a:xfrm>
            <a:off x="7547458" y="292799"/>
            <a:ext cx="1146519" cy="208989"/>
            <a:chOff x="3096870" y="2038296"/>
            <a:chExt cx="1146519" cy="208989"/>
          </a:xfrm>
        </p:grpSpPr>
        <p:pic>
          <p:nvPicPr>
            <p:cNvPr id="273" name="Graphic 272">
              <a:extLst>
                <a:ext uri="{FF2B5EF4-FFF2-40B4-BE49-F238E27FC236}">
                  <a16:creationId xmlns:a16="http://schemas.microsoft.com/office/drawing/2014/main" id="{AEE3102F-EF0C-FBF4-401F-F7CF16FED74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274" name="Rectangle 273">
              <a:extLst>
                <a:ext uri="{FF2B5EF4-FFF2-40B4-BE49-F238E27FC236}">
                  <a16:creationId xmlns:a16="http://schemas.microsoft.com/office/drawing/2014/main" id="{88D956EF-57D3-6F9E-3C2C-3DF1EDC807D3}"/>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275" name="Rectangle 274">
              <a:extLst>
                <a:ext uri="{FF2B5EF4-FFF2-40B4-BE49-F238E27FC236}">
                  <a16:creationId xmlns:a16="http://schemas.microsoft.com/office/drawing/2014/main" id="{A7B50CFD-458E-A31D-89D5-79A3C5490DFA}"/>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276" name="Graphic 275">
            <a:extLst>
              <a:ext uri="{FF2B5EF4-FFF2-40B4-BE49-F238E27FC236}">
                <a16:creationId xmlns:a16="http://schemas.microsoft.com/office/drawing/2014/main" id="{77E5E23D-6186-A73B-2522-28CBF76BD0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267187" y="353691"/>
            <a:ext cx="106699" cy="106699"/>
          </a:xfrm>
          <a:prstGeom prst="rect">
            <a:avLst/>
          </a:prstGeom>
        </p:spPr>
      </p:pic>
      <p:sp>
        <p:nvSpPr>
          <p:cNvPr id="277" name="Rectangle 276">
            <a:extLst>
              <a:ext uri="{FF2B5EF4-FFF2-40B4-BE49-F238E27FC236}">
                <a16:creationId xmlns:a16="http://schemas.microsoft.com/office/drawing/2014/main" id="{358D07D5-FFF4-69FD-9FBE-9793B823E3DD}"/>
              </a:ext>
            </a:extLst>
          </p:cNvPr>
          <p:cNvSpPr/>
          <p:nvPr/>
        </p:nvSpPr>
        <p:spPr bwMode="auto">
          <a:xfrm>
            <a:off x="7116914" y="23921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19" name="Oval 318">
            <a:extLst>
              <a:ext uri="{FF2B5EF4-FFF2-40B4-BE49-F238E27FC236}">
                <a16:creationId xmlns:a16="http://schemas.microsoft.com/office/drawing/2014/main" id="{A07BBBBE-863F-D733-4244-87A50DBC7259}"/>
              </a:ext>
            </a:extLst>
          </p:cNvPr>
          <p:cNvSpPr/>
          <p:nvPr/>
        </p:nvSpPr>
        <p:spPr bwMode="auto">
          <a:xfrm>
            <a:off x="7420586" y="35601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20" name="Rectangle: Rounded Corners 319">
            <a:extLst>
              <a:ext uri="{FF2B5EF4-FFF2-40B4-BE49-F238E27FC236}">
                <a16:creationId xmlns:a16="http://schemas.microsoft.com/office/drawing/2014/main" id="{8E208945-7894-3140-2183-D241C1EA879C}"/>
              </a:ext>
            </a:extLst>
          </p:cNvPr>
          <p:cNvSpPr/>
          <p:nvPr/>
        </p:nvSpPr>
        <p:spPr bwMode="auto">
          <a:xfrm>
            <a:off x="60231" y="2124486"/>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1" name="Rectangle 320">
            <a:extLst>
              <a:ext uri="{FF2B5EF4-FFF2-40B4-BE49-F238E27FC236}">
                <a16:creationId xmlns:a16="http://schemas.microsoft.com/office/drawing/2014/main" id="{62B0F981-B54D-3A01-8770-02AF6F5F8C0F}"/>
              </a:ext>
            </a:extLst>
          </p:cNvPr>
          <p:cNvSpPr/>
          <p:nvPr/>
        </p:nvSpPr>
        <p:spPr bwMode="auto">
          <a:xfrm>
            <a:off x="1313610" y="2346650"/>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22" name="Straight Arrow Connector 321">
            <a:extLst>
              <a:ext uri="{FF2B5EF4-FFF2-40B4-BE49-F238E27FC236}">
                <a16:creationId xmlns:a16="http://schemas.microsoft.com/office/drawing/2014/main" id="{A836AECD-41C0-0ED2-9AE4-9A991D467DD2}"/>
              </a:ext>
            </a:extLst>
          </p:cNvPr>
          <p:cNvCxnSpPr>
            <a:cxnSpLocks/>
          </p:cNvCxnSpPr>
          <p:nvPr/>
        </p:nvCxnSpPr>
        <p:spPr>
          <a:xfrm>
            <a:off x="466514" y="2740688"/>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23" name="Group 322">
            <a:extLst>
              <a:ext uri="{FF2B5EF4-FFF2-40B4-BE49-F238E27FC236}">
                <a16:creationId xmlns:a16="http://schemas.microsoft.com/office/drawing/2014/main" id="{0C17AD9B-69C5-B954-4C70-B2ADB235C6ED}"/>
              </a:ext>
            </a:extLst>
          </p:cNvPr>
          <p:cNvGrpSpPr/>
          <p:nvPr/>
        </p:nvGrpSpPr>
        <p:grpSpPr>
          <a:xfrm>
            <a:off x="204566" y="2532532"/>
            <a:ext cx="327897" cy="265319"/>
            <a:chOff x="2083338" y="2680678"/>
            <a:chExt cx="327897" cy="265319"/>
          </a:xfrm>
        </p:grpSpPr>
        <p:grpSp>
          <p:nvGrpSpPr>
            <p:cNvPr id="324" name="Group 323">
              <a:extLst>
                <a:ext uri="{FF2B5EF4-FFF2-40B4-BE49-F238E27FC236}">
                  <a16:creationId xmlns:a16="http://schemas.microsoft.com/office/drawing/2014/main" id="{1B5E072E-737B-1758-14C6-4E31C4CF3B1E}"/>
                </a:ext>
              </a:extLst>
            </p:cNvPr>
            <p:cNvGrpSpPr/>
            <p:nvPr/>
          </p:nvGrpSpPr>
          <p:grpSpPr>
            <a:xfrm>
              <a:off x="2314366" y="2704330"/>
              <a:ext cx="96869" cy="161829"/>
              <a:chOff x="2416868" y="2724825"/>
              <a:chExt cx="96869" cy="161829"/>
            </a:xfrm>
          </p:grpSpPr>
          <p:sp>
            <p:nvSpPr>
              <p:cNvPr id="327" name="Freeform: Shape 326">
                <a:extLst>
                  <a:ext uri="{FF2B5EF4-FFF2-40B4-BE49-F238E27FC236}">
                    <a16:creationId xmlns:a16="http://schemas.microsoft.com/office/drawing/2014/main" id="{73C5571F-D530-4166-03E7-1A44C1ED529A}"/>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28" name="Freeform: Shape 327">
                <a:extLst>
                  <a:ext uri="{FF2B5EF4-FFF2-40B4-BE49-F238E27FC236}">
                    <a16:creationId xmlns:a16="http://schemas.microsoft.com/office/drawing/2014/main" id="{8FBDAE01-B4C5-5483-9532-5F47BC724B3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29" name="Freeform: Shape 328">
                <a:extLst>
                  <a:ext uri="{FF2B5EF4-FFF2-40B4-BE49-F238E27FC236}">
                    <a16:creationId xmlns:a16="http://schemas.microsoft.com/office/drawing/2014/main" id="{17720477-9CF4-32B0-E4BB-43054247B6C0}"/>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30" name="Freeform: Shape 329">
                <a:extLst>
                  <a:ext uri="{FF2B5EF4-FFF2-40B4-BE49-F238E27FC236}">
                    <a16:creationId xmlns:a16="http://schemas.microsoft.com/office/drawing/2014/main" id="{0AF21020-CE52-31F1-8717-6D8AC1339BCC}"/>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25" name="Graphic 324">
              <a:extLst>
                <a:ext uri="{FF2B5EF4-FFF2-40B4-BE49-F238E27FC236}">
                  <a16:creationId xmlns:a16="http://schemas.microsoft.com/office/drawing/2014/main" id="{DD2CDA08-C0C3-04A0-D0F5-95C3135B4A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26" name="Graphic 325">
              <a:extLst>
                <a:ext uri="{FF2B5EF4-FFF2-40B4-BE49-F238E27FC236}">
                  <a16:creationId xmlns:a16="http://schemas.microsoft.com/office/drawing/2014/main" id="{183CA8DE-FFD5-D485-2AAE-9B762681AF6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31" name="Rectangle 330">
            <a:extLst>
              <a:ext uri="{FF2B5EF4-FFF2-40B4-BE49-F238E27FC236}">
                <a16:creationId xmlns:a16="http://schemas.microsoft.com/office/drawing/2014/main" id="{AFC81B6A-FEA4-2BA5-F3C6-43C556161A79}"/>
              </a:ext>
            </a:extLst>
          </p:cNvPr>
          <p:cNvSpPr/>
          <p:nvPr/>
        </p:nvSpPr>
        <p:spPr bwMode="auto">
          <a:xfrm>
            <a:off x="209033" y="2758227"/>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32" name="Connector: Elbow 331">
            <a:extLst>
              <a:ext uri="{FF2B5EF4-FFF2-40B4-BE49-F238E27FC236}">
                <a16:creationId xmlns:a16="http://schemas.microsoft.com/office/drawing/2014/main" id="{997F0B25-3B17-6350-47FA-BAF61586AB70}"/>
              </a:ext>
            </a:extLst>
          </p:cNvPr>
          <p:cNvCxnSpPr>
            <a:cxnSpLocks/>
            <a:stCxn id="368" idx="3"/>
            <a:endCxn id="373" idx="1"/>
          </p:cNvCxnSpPr>
          <p:nvPr/>
        </p:nvCxnSpPr>
        <p:spPr>
          <a:xfrm flipV="1">
            <a:off x="954857" y="2484272"/>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58E5F177-1888-D4F4-C119-709B0FCC2815}"/>
              </a:ext>
            </a:extLst>
          </p:cNvPr>
          <p:cNvCxnSpPr>
            <a:cxnSpLocks/>
          </p:cNvCxnSpPr>
          <p:nvPr/>
        </p:nvCxnSpPr>
        <p:spPr>
          <a:xfrm>
            <a:off x="1529337" y="2487230"/>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44" name="Graphic 343">
            <a:extLst>
              <a:ext uri="{FF2B5EF4-FFF2-40B4-BE49-F238E27FC236}">
                <a16:creationId xmlns:a16="http://schemas.microsoft.com/office/drawing/2014/main" id="{3A660188-79CD-9C86-5794-E16E4AF37F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2493321" y="3010537"/>
            <a:ext cx="90973" cy="90973"/>
          </a:xfrm>
          <a:prstGeom prst="rect">
            <a:avLst/>
          </a:prstGeom>
          <a:effectLst/>
        </p:spPr>
      </p:pic>
      <p:pic>
        <p:nvPicPr>
          <p:cNvPr id="345" name="Picture 344" descr="A person with a beard&#10;&#10;Description automatically generated with medium confidence">
            <a:extLst>
              <a:ext uri="{FF2B5EF4-FFF2-40B4-BE49-F238E27FC236}">
                <a16:creationId xmlns:a16="http://schemas.microsoft.com/office/drawing/2014/main" id="{F362D88E-F51A-DEC4-1A66-2AA1DC3C1DC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96045" y="3615933"/>
            <a:ext cx="200238" cy="200238"/>
          </a:xfrm>
          <a:prstGeom prst="ellipse">
            <a:avLst/>
          </a:prstGeom>
          <a:ln>
            <a:gradFill>
              <a:gsLst>
                <a:gs pos="0">
                  <a:schemeClr val="tx1"/>
                </a:gs>
                <a:gs pos="100000">
                  <a:schemeClr val="tx1">
                    <a:lumMod val="75000"/>
                  </a:schemeClr>
                </a:gs>
              </a:gsLst>
              <a:lin ang="5400000" scaled="1"/>
            </a:gradFill>
          </a:ln>
        </p:spPr>
      </p:pic>
      <p:sp>
        <p:nvSpPr>
          <p:cNvPr id="346" name="Rectangle 345">
            <a:extLst>
              <a:ext uri="{FF2B5EF4-FFF2-40B4-BE49-F238E27FC236}">
                <a16:creationId xmlns:a16="http://schemas.microsoft.com/office/drawing/2014/main" id="{639F8930-7841-7FAC-9328-B0B5DA0C8364}"/>
              </a:ext>
            </a:extLst>
          </p:cNvPr>
          <p:cNvSpPr/>
          <p:nvPr/>
        </p:nvSpPr>
        <p:spPr bwMode="auto">
          <a:xfrm>
            <a:off x="204845" y="380827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47" name="Graphic 346">
            <a:extLst>
              <a:ext uri="{FF2B5EF4-FFF2-40B4-BE49-F238E27FC236}">
                <a16:creationId xmlns:a16="http://schemas.microsoft.com/office/drawing/2014/main" id="{6AD802E5-44F9-CA72-A95C-3554B19CFEF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20337" y="3642258"/>
            <a:ext cx="147588" cy="147588"/>
          </a:xfrm>
          <a:prstGeom prst="rect">
            <a:avLst/>
          </a:prstGeom>
        </p:spPr>
      </p:pic>
      <p:sp>
        <p:nvSpPr>
          <p:cNvPr id="348" name="Rectangle 347">
            <a:extLst>
              <a:ext uri="{FF2B5EF4-FFF2-40B4-BE49-F238E27FC236}">
                <a16:creationId xmlns:a16="http://schemas.microsoft.com/office/drawing/2014/main" id="{54C32D80-F281-5180-1C3B-5F6149FADD5F}"/>
              </a:ext>
            </a:extLst>
          </p:cNvPr>
          <p:cNvSpPr/>
          <p:nvPr/>
        </p:nvSpPr>
        <p:spPr bwMode="auto">
          <a:xfrm>
            <a:off x="412554" y="3809668"/>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49" name="Straight Arrow Connector 348">
            <a:extLst>
              <a:ext uri="{FF2B5EF4-FFF2-40B4-BE49-F238E27FC236}">
                <a16:creationId xmlns:a16="http://schemas.microsoft.com/office/drawing/2014/main" id="{1AC20318-09A3-D572-4F06-1C98B9C7D07A}"/>
              </a:ext>
            </a:extLst>
          </p:cNvPr>
          <p:cNvCxnSpPr>
            <a:cxnSpLocks/>
          </p:cNvCxnSpPr>
          <p:nvPr/>
        </p:nvCxnSpPr>
        <p:spPr>
          <a:xfrm>
            <a:off x="466514" y="3716052"/>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350" name="Rectangle 349">
            <a:extLst>
              <a:ext uri="{FF2B5EF4-FFF2-40B4-BE49-F238E27FC236}">
                <a16:creationId xmlns:a16="http://schemas.microsoft.com/office/drawing/2014/main" id="{A258CB17-92A7-B6F1-7386-BE2AF4B7F66A}"/>
              </a:ext>
            </a:extLst>
          </p:cNvPr>
          <p:cNvSpPr/>
          <p:nvPr/>
        </p:nvSpPr>
        <p:spPr bwMode="auto">
          <a:xfrm>
            <a:off x="1313998" y="3184045"/>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51" name="Picture 350" descr="A picture containing circle, graphics, symbol, font&#10;&#10;Description automatically generated">
            <a:extLst>
              <a:ext uri="{FF2B5EF4-FFF2-40B4-BE49-F238E27FC236}">
                <a16:creationId xmlns:a16="http://schemas.microsoft.com/office/drawing/2014/main" id="{FF42C54B-6BE0-2C69-2660-B05073E0252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373562" y="3263467"/>
            <a:ext cx="155776" cy="155776"/>
          </a:xfrm>
          <a:prstGeom prst="rect">
            <a:avLst/>
          </a:prstGeom>
        </p:spPr>
      </p:pic>
      <p:cxnSp>
        <p:nvCxnSpPr>
          <p:cNvPr id="352" name="Connector: Elbow 351">
            <a:extLst>
              <a:ext uri="{FF2B5EF4-FFF2-40B4-BE49-F238E27FC236}">
                <a16:creationId xmlns:a16="http://schemas.microsoft.com/office/drawing/2014/main" id="{E7E0A330-7098-C08E-C6DF-8C8BFA912D85}"/>
              </a:ext>
            </a:extLst>
          </p:cNvPr>
          <p:cNvCxnSpPr>
            <a:cxnSpLocks/>
            <a:endCxn id="351" idx="1"/>
          </p:cNvCxnSpPr>
          <p:nvPr/>
        </p:nvCxnSpPr>
        <p:spPr>
          <a:xfrm flipV="1">
            <a:off x="973580" y="3341355"/>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353" name="Group 352">
            <a:extLst>
              <a:ext uri="{FF2B5EF4-FFF2-40B4-BE49-F238E27FC236}">
                <a16:creationId xmlns:a16="http://schemas.microsoft.com/office/drawing/2014/main" id="{18A30C9A-2D8D-E681-8A7F-B1CF4888088A}"/>
              </a:ext>
            </a:extLst>
          </p:cNvPr>
          <p:cNvGrpSpPr/>
          <p:nvPr/>
        </p:nvGrpSpPr>
        <p:grpSpPr>
          <a:xfrm>
            <a:off x="1409263" y="3226170"/>
            <a:ext cx="1230361" cy="208989"/>
            <a:chOff x="3154908" y="2038296"/>
            <a:chExt cx="1230361" cy="208989"/>
          </a:xfrm>
        </p:grpSpPr>
        <p:sp>
          <p:nvSpPr>
            <p:cNvPr id="354" name="Rectangle 353">
              <a:extLst>
                <a:ext uri="{FF2B5EF4-FFF2-40B4-BE49-F238E27FC236}">
                  <a16:creationId xmlns:a16="http://schemas.microsoft.com/office/drawing/2014/main" id="{25520751-D8EF-B44F-3008-29D76AE21805}"/>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355" name="Rectangle 354">
              <a:extLst>
                <a:ext uri="{FF2B5EF4-FFF2-40B4-BE49-F238E27FC236}">
                  <a16:creationId xmlns:a16="http://schemas.microsoft.com/office/drawing/2014/main" id="{F0D75880-E294-E68C-42F3-DFE928EB15F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356" name="Rectangle 355">
            <a:extLst>
              <a:ext uri="{FF2B5EF4-FFF2-40B4-BE49-F238E27FC236}">
                <a16:creationId xmlns:a16="http://schemas.microsoft.com/office/drawing/2014/main" id="{2BDAAB0A-46E8-3B6C-0E41-47C0B650ABE0}"/>
              </a:ext>
            </a:extLst>
          </p:cNvPr>
          <p:cNvSpPr/>
          <p:nvPr/>
        </p:nvSpPr>
        <p:spPr bwMode="auto">
          <a:xfrm>
            <a:off x="1407866" y="3407395"/>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357" name="Rectangle 356">
            <a:extLst>
              <a:ext uri="{FF2B5EF4-FFF2-40B4-BE49-F238E27FC236}">
                <a16:creationId xmlns:a16="http://schemas.microsoft.com/office/drawing/2014/main" id="{098C76CF-B75C-F20F-0EB3-DFA475C028AF}"/>
              </a:ext>
            </a:extLst>
          </p:cNvPr>
          <p:cNvSpPr/>
          <p:nvPr/>
        </p:nvSpPr>
        <p:spPr bwMode="auto">
          <a:xfrm>
            <a:off x="1409263" y="3468287"/>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pic>
        <p:nvPicPr>
          <p:cNvPr id="358" name="Picture 357" descr="A purple circle with white letters&#10;&#10;Description automatically generated with low confidence">
            <a:extLst>
              <a:ext uri="{FF2B5EF4-FFF2-40B4-BE49-F238E27FC236}">
                <a16:creationId xmlns:a16="http://schemas.microsoft.com/office/drawing/2014/main" id="{4AB2404B-255D-5901-23CB-CB20558284F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13538" y="3458754"/>
            <a:ext cx="113293" cy="113293"/>
          </a:xfrm>
          <a:prstGeom prst="ellipse">
            <a:avLst/>
          </a:prstGeom>
        </p:spPr>
      </p:pic>
      <p:sp>
        <p:nvSpPr>
          <p:cNvPr id="359" name="Rectangle 358">
            <a:extLst>
              <a:ext uri="{FF2B5EF4-FFF2-40B4-BE49-F238E27FC236}">
                <a16:creationId xmlns:a16="http://schemas.microsoft.com/office/drawing/2014/main" id="{F4431171-F870-C847-4C26-771AD214F2B0}"/>
              </a:ext>
            </a:extLst>
          </p:cNvPr>
          <p:cNvSpPr/>
          <p:nvPr/>
        </p:nvSpPr>
        <p:spPr bwMode="auto">
          <a:xfrm>
            <a:off x="1407866" y="3555041"/>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360" name="Rectangle 359">
            <a:extLst>
              <a:ext uri="{FF2B5EF4-FFF2-40B4-BE49-F238E27FC236}">
                <a16:creationId xmlns:a16="http://schemas.microsoft.com/office/drawing/2014/main" id="{A4AEDE53-545B-3209-34A3-3063F856A3A3}"/>
              </a:ext>
            </a:extLst>
          </p:cNvPr>
          <p:cNvSpPr/>
          <p:nvPr/>
        </p:nvSpPr>
        <p:spPr bwMode="auto">
          <a:xfrm>
            <a:off x="1409263" y="361593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361" name="Graphic 360">
            <a:extLst>
              <a:ext uri="{FF2B5EF4-FFF2-40B4-BE49-F238E27FC236}">
                <a16:creationId xmlns:a16="http://schemas.microsoft.com/office/drawing/2014/main" id="{06F50288-C0CC-EAF2-AA0A-DD46AC0FC90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19220" y="3609218"/>
            <a:ext cx="110969" cy="110969"/>
          </a:xfrm>
          <a:prstGeom prst="rect">
            <a:avLst/>
          </a:prstGeom>
        </p:spPr>
      </p:pic>
      <p:sp>
        <p:nvSpPr>
          <p:cNvPr id="362" name="Rectangle 361">
            <a:extLst>
              <a:ext uri="{FF2B5EF4-FFF2-40B4-BE49-F238E27FC236}">
                <a16:creationId xmlns:a16="http://schemas.microsoft.com/office/drawing/2014/main" id="{D8FB5892-C585-339D-0A29-1CCC319CA326}"/>
              </a:ext>
            </a:extLst>
          </p:cNvPr>
          <p:cNvSpPr/>
          <p:nvPr/>
        </p:nvSpPr>
        <p:spPr bwMode="auto">
          <a:xfrm>
            <a:off x="1407866" y="370675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363" name="Rectangle 362">
            <a:extLst>
              <a:ext uri="{FF2B5EF4-FFF2-40B4-BE49-F238E27FC236}">
                <a16:creationId xmlns:a16="http://schemas.microsoft.com/office/drawing/2014/main" id="{90449000-173C-4CB3-B5A7-CB580AB53BB5}"/>
              </a:ext>
            </a:extLst>
          </p:cNvPr>
          <p:cNvSpPr/>
          <p:nvPr/>
        </p:nvSpPr>
        <p:spPr bwMode="auto">
          <a:xfrm>
            <a:off x="1409262" y="3767643"/>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364" name="Graphic 363">
            <a:extLst>
              <a:ext uri="{FF2B5EF4-FFF2-40B4-BE49-F238E27FC236}">
                <a16:creationId xmlns:a16="http://schemas.microsoft.com/office/drawing/2014/main" id="{74866359-120F-8E3B-BEA6-056606AE19A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378645" y="3726717"/>
            <a:ext cx="161764" cy="161764"/>
          </a:xfrm>
          <a:prstGeom prst="rect">
            <a:avLst/>
          </a:prstGeom>
        </p:spPr>
      </p:pic>
      <p:cxnSp>
        <p:nvCxnSpPr>
          <p:cNvPr id="365" name="Connector: Elbow 364">
            <a:extLst>
              <a:ext uri="{FF2B5EF4-FFF2-40B4-BE49-F238E27FC236}">
                <a16:creationId xmlns:a16="http://schemas.microsoft.com/office/drawing/2014/main" id="{6EDBC3C9-C08E-22C7-953C-FD72E905C628}"/>
              </a:ext>
            </a:extLst>
          </p:cNvPr>
          <p:cNvCxnSpPr>
            <a:cxnSpLocks/>
            <a:stCxn id="350" idx="3"/>
            <a:endCxn id="321" idx="3"/>
          </p:cNvCxnSpPr>
          <p:nvPr/>
        </p:nvCxnSpPr>
        <p:spPr>
          <a:xfrm flipH="1" flipV="1">
            <a:off x="2608168" y="2738157"/>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66" name="Rectangle 365">
            <a:extLst>
              <a:ext uri="{FF2B5EF4-FFF2-40B4-BE49-F238E27FC236}">
                <a16:creationId xmlns:a16="http://schemas.microsoft.com/office/drawing/2014/main" id="{9B466B68-B37D-F13F-A70B-68E8141ACE50}"/>
              </a:ext>
            </a:extLst>
          </p:cNvPr>
          <p:cNvSpPr/>
          <p:nvPr/>
        </p:nvSpPr>
        <p:spPr bwMode="auto">
          <a:xfrm>
            <a:off x="2483542" y="3076150"/>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pic>
        <p:nvPicPr>
          <p:cNvPr id="367" name="Picture 366" descr="A purple cat in a circle&#10;&#10;Description automatically generated with medium confidence">
            <a:extLst>
              <a:ext uri="{FF2B5EF4-FFF2-40B4-BE49-F238E27FC236}">
                <a16:creationId xmlns:a16="http://schemas.microsoft.com/office/drawing/2014/main" id="{26A640DB-6B53-F1FC-78E5-94AA712DED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01259" y="3852045"/>
            <a:ext cx="106909" cy="106909"/>
          </a:xfrm>
          <a:prstGeom prst="rect">
            <a:avLst/>
          </a:prstGeom>
        </p:spPr>
      </p:pic>
      <p:pic>
        <p:nvPicPr>
          <p:cNvPr id="368" name="Graphic 367">
            <a:extLst>
              <a:ext uri="{FF2B5EF4-FFF2-40B4-BE49-F238E27FC236}">
                <a16:creationId xmlns:a16="http://schemas.microsoft.com/office/drawing/2014/main" id="{F4F5AA4C-9AF9-AB3A-7859-76493DF38B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3028" y="2657392"/>
            <a:ext cx="161829" cy="161829"/>
          </a:xfrm>
          <a:prstGeom prst="rect">
            <a:avLst/>
          </a:prstGeom>
        </p:spPr>
      </p:pic>
      <p:pic>
        <p:nvPicPr>
          <p:cNvPr id="369" name="Picture 368" descr="A picture containing font, graphics, logo, graphic design&#10;&#10;Description automatically generated">
            <a:extLst>
              <a:ext uri="{FF2B5EF4-FFF2-40B4-BE49-F238E27FC236}">
                <a16:creationId xmlns:a16="http://schemas.microsoft.com/office/drawing/2014/main" id="{F65CD037-EC90-4866-3FE8-EECC8EF7F81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566" y="2909854"/>
            <a:ext cx="222511" cy="45719"/>
          </a:xfrm>
          <a:prstGeom prst="rect">
            <a:avLst/>
          </a:prstGeom>
        </p:spPr>
      </p:pic>
      <p:sp>
        <p:nvSpPr>
          <p:cNvPr id="370" name="Rectangle 369">
            <a:extLst>
              <a:ext uri="{FF2B5EF4-FFF2-40B4-BE49-F238E27FC236}">
                <a16:creationId xmlns:a16="http://schemas.microsoft.com/office/drawing/2014/main" id="{E2B34A7B-18A2-4810-0311-C143D8D26F60}"/>
              </a:ext>
            </a:extLst>
          </p:cNvPr>
          <p:cNvSpPr/>
          <p:nvPr/>
        </p:nvSpPr>
        <p:spPr bwMode="auto">
          <a:xfrm>
            <a:off x="532463" y="2796148"/>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372" name="Group 371">
            <a:extLst>
              <a:ext uri="{FF2B5EF4-FFF2-40B4-BE49-F238E27FC236}">
                <a16:creationId xmlns:a16="http://schemas.microsoft.com/office/drawing/2014/main" id="{51F81CEF-2858-CB9A-8BF5-43830A93B9C3}"/>
              </a:ext>
            </a:extLst>
          </p:cNvPr>
          <p:cNvGrpSpPr/>
          <p:nvPr/>
        </p:nvGrpSpPr>
        <p:grpSpPr>
          <a:xfrm>
            <a:off x="1409263" y="2378433"/>
            <a:ext cx="1146519" cy="208989"/>
            <a:chOff x="3096870" y="2038296"/>
            <a:chExt cx="1146519" cy="208989"/>
          </a:xfrm>
        </p:grpSpPr>
        <p:pic>
          <p:nvPicPr>
            <p:cNvPr id="373" name="Graphic 372">
              <a:extLst>
                <a:ext uri="{FF2B5EF4-FFF2-40B4-BE49-F238E27FC236}">
                  <a16:creationId xmlns:a16="http://schemas.microsoft.com/office/drawing/2014/main" id="{B03E00CF-3D53-CFA5-BA9F-B0D247F6C03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374" name="Rectangle 373">
              <a:extLst>
                <a:ext uri="{FF2B5EF4-FFF2-40B4-BE49-F238E27FC236}">
                  <a16:creationId xmlns:a16="http://schemas.microsoft.com/office/drawing/2014/main" id="{7C63892D-4921-AA80-3159-F899BC97DCE2}"/>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375" name="Rectangle 374">
              <a:extLst>
                <a:ext uri="{FF2B5EF4-FFF2-40B4-BE49-F238E27FC236}">
                  <a16:creationId xmlns:a16="http://schemas.microsoft.com/office/drawing/2014/main" id="{64312588-CACA-8D37-5CCE-44510172A9B7}"/>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376" name="Graphic 375">
            <a:extLst>
              <a:ext uri="{FF2B5EF4-FFF2-40B4-BE49-F238E27FC236}">
                <a16:creationId xmlns:a16="http://schemas.microsoft.com/office/drawing/2014/main" id="{56297BAB-BF22-7867-E80D-CAE0EFF524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128992" y="2439325"/>
            <a:ext cx="106699" cy="106699"/>
          </a:xfrm>
          <a:prstGeom prst="rect">
            <a:avLst/>
          </a:prstGeom>
        </p:spPr>
      </p:pic>
      <p:sp>
        <p:nvSpPr>
          <p:cNvPr id="377" name="Rectangle 376">
            <a:extLst>
              <a:ext uri="{FF2B5EF4-FFF2-40B4-BE49-F238E27FC236}">
                <a16:creationId xmlns:a16="http://schemas.microsoft.com/office/drawing/2014/main" id="{57B98126-79CF-095A-DF4A-4AB3B8647AAE}"/>
              </a:ext>
            </a:extLst>
          </p:cNvPr>
          <p:cNvSpPr/>
          <p:nvPr/>
        </p:nvSpPr>
        <p:spPr bwMode="auto">
          <a:xfrm>
            <a:off x="978719" y="2324847"/>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sp>
        <p:nvSpPr>
          <p:cNvPr id="371" name="Rectangle: Rounded Corners 370">
            <a:extLst>
              <a:ext uri="{FF2B5EF4-FFF2-40B4-BE49-F238E27FC236}">
                <a16:creationId xmlns:a16="http://schemas.microsoft.com/office/drawing/2014/main" id="{C3120F24-F3B7-2C21-9086-D42F2C63A225}"/>
              </a:ext>
            </a:extLst>
          </p:cNvPr>
          <p:cNvSpPr/>
          <p:nvPr/>
        </p:nvSpPr>
        <p:spPr bwMode="auto">
          <a:xfrm>
            <a:off x="172661" y="2261691"/>
            <a:ext cx="2763008" cy="1791276"/>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5" name="Group 334">
            <a:extLst>
              <a:ext uri="{FF2B5EF4-FFF2-40B4-BE49-F238E27FC236}">
                <a16:creationId xmlns:a16="http://schemas.microsoft.com/office/drawing/2014/main" id="{B56A7DFD-2AB8-ACC4-6F14-6E76EAE6D4D5}"/>
              </a:ext>
            </a:extLst>
          </p:cNvPr>
          <p:cNvGrpSpPr/>
          <p:nvPr/>
        </p:nvGrpSpPr>
        <p:grpSpPr>
          <a:xfrm>
            <a:off x="1448374" y="2594630"/>
            <a:ext cx="1265367" cy="208989"/>
            <a:chOff x="3124076" y="2254493"/>
            <a:chExt cx="1265367" cy="208989"/>
          </a:xfrm>
        </p:grpSpPr>
        <p:grpSp>
          <p:nvGrpSpPr>
            <p:cNvPr id="336" name="Group 335">
              <a:extLst>
                <a:ext uri="{FF2B5EF4-FFF2-40B4-BE49-F238E27FC236}">
                  <a16:creationId xmlns:a16="http://schemas.microsoft.com/office/drawing/2014/main" id="{391C5345-C5FB-81FE-1567-FC08E9E1FF7B}"/>
                </a:ext>
              </a:extLst>
            </p:cNvPr>
            <p:cNvGrpSpPr/>
            <p:nvPr/>
          </p:nvGrpSpPr>
          <p:grpSpPr>
            <a:xfrm>
              <a:off x="3159082" y="2254493"/>
              <a:ext cx="1230361" cy="208989"/>
              <a:chOff x="3154908" y="2038296"/>
              <a:chExt cx="1230361" cy="208989"/>
            </a:xfrm>
          </p:grpSpPr>
          <p:sp>
            <p:nvSpPr>
              <p:cNvPr id="338" name="Rectangle 337">
                <a:extLst>
                  <a:ext uri="{FF2B5EF4-FFF2-40B4-BE49-F238E27FC236}">
                    <a16:creationId xmlns:a16="http://schemas.microsoft.com/office/drawing/2014/main" id="{4B347624-5117-106E-B5AB-3541C96DC8E6}"/>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339" name="Rectangle 338">
                <a:extLst>
                  <a:ext uri="{FF2B5EF4-FFF2-40B4-BE49-F238E27FC236}">
                    <a16:creationId xmlns:a16="http://schemas.microsoft.com/office/drawing/2014/main" id="{333D7D8C-A8DA-4E48-2826-6E8793C965F6}"/>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337" name="Graphic 336">
              <a:extLst>
                <a:ext uri="{FF2B5EF4-FFF2-40B4-BE49-F238E27FC236}">
                  <a16:creationId xmlns:a16="http://schemas.microsoft.com/office/drawing/2014/main" id="{1CA89302-CBCB-B7A8-3A65-4FC59DEDB68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333" name="Isosceles Triangle 332">
            <a:extLst>
              <a:ext uri="{FF2B5EF4-FFF2-40B4-BE49-F238E27FC236}">
                <a16:creationId xmlns:a16="http://schemas.microsoft.com/office/drawing/2014/main" id="{9A0E17D2-1D70-35E0-DCBD-F4189B01EA77}"/>
              </a:ext>
            </a:extLst>
          </p:cNvPr>
          <p:cNvSpPr/>
          <p:nvPr/>
        </p:nvSpPr>
        <p:spPr bwMode="auto">
          <a:xfrm>
            <a:off x="1373561" y="2717402"/>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334" name="Rectangle 333">
            <a:extLst>
              <a:ext uri="{FF2B5EF4-FFF2-40B4-BE49-F238E27FC236}">
                <a16:creationId xmlns:a16="http://schemas.microsoft.com/office/drawing/2014/main" id="{13445AF9-CE49-39AC-FAD6-BC4D920D87E1}"/>
              </a:ext>
            </a:extLst>
          </p:cNvPr>
          <p:cNvSpPr/>
          <p:nvPr/>
        </p:nvSpPr>
        <p:spPr bwMode="auto">
          <a:xfrm>
            <a:off x="1373561" y="2851891"/>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341" name="Graphic 340">
            <a:extLst>
              <a:ext uri="{FF2B5EF4-FFF2-40B4-BE49-F238E27FC236}">
                <a16:creationId xmlns:a16="http://schemas.microsoft.com/office/drawing/2014/main" id="{7109B893-9793-CBF6-80FD-D5EEBAD059B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74705" y="2880237"/>
            <a:ext cx="128016" cy="128016"/>
          </a:xfrm>
          <a:prstGeom prst="rect">
            <a:avLst/>
          </a:prstGeom>
        </p:spPr>
      </p:pic>
      <p:sp>
        <p:nvSpPr>
          <p:cNvPr id="342" name="Rectangle 341">
            <a:extLst>
              <a:ext uri="{FF2B5EF4-FFF2-40B4-BE49-F238E27FC236}">
                <a16:creationId xmlns:a16="http://schemas.microsoft.com/office/drawing/2014/main" id="{D416313E-E17C-17EA-E25E-448CD7FEC8A6}"/>
              </a:ext>
            </a:extLst>
          </p:cNvPr>
          <p:cNvSpPr/>
          <p:nvPr/>
        </p:nvSpPr>
        <p:spPr bwMode="auto">
          <a:xfrm>
            <a:off x="1582448" y="2832120"/>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343" name="Rectangle 342">
            <a:extLst>
              <a:ext uri="{FF2B5EF4-FFF2-40B4-BE49-F238E27FC236}">
                <a16:creationId xmlns:a16="http://schemas.microsoft.com/office/drawing/2014/main" id="{9FCD614E-F15D-8754-8C4A-D7E509A26B74}"/>
              </a:ext>
            </a:extLst>
          </p:cNvPr>
          <p:cNvSpPr/>
          <p:nvPr/>
        </p:nvSpPr>
        <p:spPr bwMode="auto">
          <a:xfrm>
            <a:off x="1583845" y="2893012"/>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378" name="Oval 377">
            <a:extLst>
              <a:ext uri="{FF2B5EF4-FFF2-40B4-BE49-F238E27FC236}">
                <a16:creationId xmlns:a16="http://schemas.microsoft.com/office/drawing/2014/main" id="{63A10532-AB78-055F-A890-EF195B3155EC}"/>
              </a:ext>
            </a:extLst>
          </p:cNvPr>
          <p:cNvSpPr/>
          <p:nvPr/>
        </p:nvSpPr>
        <p:spPr bwMode="auto">
          <a:xfrm>
            <a:off x="1336207" y="266090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380" name="Rectangle: Rounded Corners 379">
            <a:extLst>
              <a:ext uri="{FF2B5EF4-FFF2-40B4-BE49-F238E27FC236}">
                <a16:creationId xmlns:a16="http://schemas.microsoft.com/office/drawing/2014/main" id="{9CF03364-1B02-A032-DB22-4B63DC8F9AFB}"/>
              </a:ext>
            </a:extLst>
          </p:cNvPr>
          <p:cNvSpPr/>
          <p:nvPr/>
        </p:nvSpPr>
        <p:spPr bwMode="auto">
          <a:xfrm>
            <a:off x="3112935" y="2130002"/>
            <a:ext cx="2998788" cy="20415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380">
            <a:extLst>
              <a:ext uri="{FF2B5EF4-FFF2-40B4-BE49-F238E27FC236}">
                <a16:creationId xmlns:a16="http://schemas.microsoft.com/office/drawing/2014/main" id="{E09CC7F9-7FC1-0894-C7CD-67A18DC88C67}"/>
              </a:ext>
            </a:extLst>
          </p:cNvPr>
          <p:cNvSpPr/>
          <p:nvPr/>
        </p:nvSpPr>
        <p:spPr bwMode="auto">
          <a:xfrm>
            <a:off x="4366314" y="2352166"/>
            <a:ext cx="1294558" cy="783014"/>
          </a:xfrm>
          <a:prstGeom prst="rect">
            <a:avLst/>
          </a:prstGeom>
          <a:gradFill flip="none" rotWithShape="1">
            <a:gsLst>
              <a:gs pos="0">
                <a:srgbClr val="C4DCF9">
                  <a:alpha val="5000"/>
                </a:srgbClr>
              </a:gs>
              <a:gs pos="100000">
                <a:srgbClr val="A4CFEF">
                  <a:alpha val="5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382" name="Straight Arrow Connector 381">
            <a:extLst>
              <a:ext uri="{FF2B5EF4-FFF2-40B4-BE49-F238E27FC236}">
                <a16:creationId xmlns:a16="http://schemas.microsoft.com/office/drawing/2014/main" id="{DC5B4C74-9389-AD07-47F3-7BB4F4CCB8AB}"/>
              </a:ext>
            </a:extLst>
          </p:cNvPr>
          <p:cNvCxnSpPr>
            <a:cxnSpLocks/>
          </p:cNvCxnSpPr>
          <p:nvPr/>
        </p:nvCxnSpPr>
        <p:spPr>
          <a:xfrm>
            <a:off x="3519218" y="2746204"/>
            <a:ext cx="330237" cy="0"/>
          </a:xfrm>
          <a:prstGeom prst="straightConnector1">
            <a:avLst/>
          </a:prstGeom>
          <a:noFill/>
          <a:ln w="9525" cap="flat" cmpd="sng" algn="ctr">
            <a:solidFill>
              <a:schemeClr val="tx1"/>
            </a:solidFill>
            <a:prstDash val="solid"/>
            <a:headEnd type="none" w="sm" len="sm"/>
            <a:tailEnd type="triangle" w="sm" len="sm"/>
          </a:ln>
          <a:effectLst/>
        </p:spPr>
      </p:cxnSp>
      <p:grpSp>
        <p:nvGrpSpPr>
          <p:cNvPr id="383" name="Group 382">
            <a:extLst>
              <a:ext uri="{FF2B5EF4-FFF2-40B4-BE49-F238E27FC236}">
                <a16:creationId xmlns:a16="http://schemas.microsoft.com/office/drawing/2014/main" id="{AEC4B527-3A2C-D56D-2B01-66AB391D2B04}"/>
              </a:ext>
            </a:extLst>
          </p:cNvPr>
          <p:cNvGrpSpPr/>
          <p:nvPr/>
        </p:nvGrpSpPr>
        <p:grpSpPr>
          <a:xfrm>
            <a:off x="3257270" y="2538048"/>
            <a:ext cx="327897" cy="265319"/>
            <a:chOff x="2083338" y="2680678"/>
            <a:chExt cx="327897" cy="265319"/>
          </a:xfrm>
        </p:grpSpPr>
        <p:grpSp>
          <p:nvGrpSpPr>
            <p:cNvPr id="384" name="Group 383">
              <a:extLst>
                <a:ext uri="{FF2B5EF4-FFF2-40B4-BE49-F238E27FC236}">
                  <a16:creationId xmlns:a16="http://schemas.microsoft.com/office/drawing/2014/main" id="{CC9D314F-2176-70F5-443C-B9901A334B6A}"/>
                </a:ext>
              </a:extLst>
            </p:cNvPr>
            <p:cNvGrpSpPr/>
            <p:nvPr/>
          </p:nvGrpSpPr>
          <p:grpSpPr>
            <a:xfrm>
              <a:off x="2314366" y="2704330"/>
              <a:ext cx="96869" cy="161829"/>
              <a:chOff x="2416868" y="2724825"/>
              <a:chExt cx="96869" cy="161829"/>
            </a:xfrm>
          </p:grpSpPr>
          <p:sp>
            <p:nvSpPr>
              <p:cNvPr id="387" name="Freeform: Shape 386">
                <a:extLst>
                  <a:ext uri="{FF2B5EF4-FFF2-40B4-BE49-F238E27FC236}">
                    <a16:creationId xmlns:a16="http://schemas.microsoft.com/office/drawing/2014/main" id="{4C220FD4-EF43-9610-A01E-2FC6BD776293}"/>
                  </a:ext>
                </a:extLst>
              </p:cNvPr>
              <p:cNvSpPr/>
              <p:nvPr/>
            </p:nvSpPr>
            <p:spPr>
              <a:xfrm>
                <a:off x="2416868" y="2724825"/>
                <a:ext cx="96869" cy="161829"/>
              </a:xfrm>
              <a:custGeom>
                <a:avLst/>
                <a:gdLst>
                  <a:gd name="connsiteX0" fmla="*/ 92011 w 96869"/>
                  <a:gd name="connsiteY0" fmla="*/ 0 h 161829"/>
                  <a:gd name="connsiteX1" fmla="*/ 96869 w 96869"/>
                  <a:gd name="connsiteY1" fmla="*/ 0 h 161829"/>
                  <a:gd name="connsiteX2" fmla="*/ 96869 w 96869"/>
                  <a:gd name="connsiteY2" fmla="*/ 161830 h 161829"/>
                  <a:gd name="connsiteX3" fmla="*/ 92011 w 96869"/>
                  <a:gd name="connsiteY3" fmla="*/ 161830 h 161829"/>
                  <a:gd name="connsiteX4" fmla="*/ 4858 w 96869"/>
                  <a:gd name="connsiteY4" fmla="*/ 161830 h 161829"/>
                  <a:gd name="connsiteX5" fmla="*/ 0 w 96869"/>
                  <a:gd name="connsiteY5" fmla="*/ 161830 h 161829"/>
                  <a:gd name="connsiteX6" fmla="*/ 0 w 96869"/>
                  <a:gd name="connsiteY6" fmla="*/ 0 h 161829"/>
                  <a:gd name="connsiteX7" fmla="*/ 4858 w 96869"/>
                  <a:gd name="connsiteY7" fmla="*/ 0 h 16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869" h="161829">
                    <a:moveTo>
                      <a:pt x="92011" y="0"/>
                    </a:moveTo>
                    <a:cubicBezTo>
                      <a:pt x="94694" y="0"/>
                      <a:pt x="96869" y="0"/>
                      <a:pt x="96869" y="0"/>
                    </a:cubicBezTo>
                    <a:lnTo>
                      <a:pt x="96869" y="161830"/>
                    </a:lnTo>
                    <a:cubicBezTo>
                      <a:pt x="96869" y="161830"/>
                      <a:pt x="94694" y="161830"/>
                      <a:pt x="92011" y="161830"/>
                    </a:cubicBezTo>
                    <a:lnTo>
                      <a:pt x="4858" y="161830"/>
                    </a:lnTo>
                    <a:cubicBezTo>
                      <a:pt x="2175" y="161830"/>
                      <a:pt x="0" y="161830"/>
                      <a:pt x="0" y="161830"/>
                    </a:cubicBezTo>
                    <a:lnTo>
                      <a:pt x="0" y="0"/>
                    </a:lnTo>
                    <a:cubicBezTo>
                      <a:pt x="0" y="0"/>
                      <a:pt x="2175" y="0"/>
                      <a:pt x="4858" y="0"/>
                    </a:cubicBezTo>
                    <a:close/>
                  </a:path>
                </a:pathLst>
              </a:custGeom>
              <a:gradFill>
                <a:gsLst>
                  <a:gs pos="0">
                    <a:srgbClr val="0078D4"/>
                  </a:gs>
                  <a:gs pos="17000">
                    <a:srgbClr val="1C84DC"/>
                  </a:gs>
                  <a:gs pos="38000">
                    <a:srgbClr val="3990E4"/>
                  </a:gs>
                  <a:gs pos="59000">
                    <a:srgbClr val="4D99EA"/>
                  </a:gs>
                  <a:gs pos="80000">
                    <a:srgbClr val="5A9EEE"/>
                  </a:gs>
                  <a:gs pos="100000">
                    <a:srgbClr val="5EA0EF"/>
                  </a:gs>
                </a:gsLst>
                <a:lin ang="16200000" scaled="1"/>
              </a:gradFill>
              <a:ln w="9525" cap="flat">
                <a:noFill/>
                <a:prstDash val="solid"/>
                <a:miter/>
              </a:ln>
            </p:spPr>
            <p:txBody>
              <a:bodyPr rtlCol="0" anchor="ctr"/>
              <a:lstStyle/>
              <a:p>
                <a:endParaRPr lang="en-CA"/>
              </a:p>
            </p:txBody>
          </p:sp>
          <p:sp>
            <p:nvSpPr>
              <p:cNvPr id="388" name="Freeform: Shape 387">
                <a:extLst>
                  <a:ext uri="{FF2B5EF4-FFF2-40B4-BE49-F238E27FC236}">
                    <a16:creationId xmlns:a16="http://schemas.microsoft.com/office/drawing/2014/main" id="{5CA197E7-B18A-7D53-4C5D-276904C19AA0}"/>
                  </a:ext>
                </a:extLst>
              </p:cNvPr>
              <p:cNvSpPr/>
              <p:nvPr/>
            </p:nvSpPr>
            <p:spPr>
              <a:xfrm>
                <a:off x="2459825" y="2874082"/>
                <a:ext cx="10858" cy="9239"/>
              </a:xfrm>
              <a:custGeom>
                <a:avLst/>
                <a:gdLst>
                  <a:gd name="connsiteX0" fmla="*/ 8287 w 10858"/>
                  <a:gd name="connsiteY0" fmla="*/ 0 h 9239"/>
                  <a:gd name="connsiteX1" fmla="*/ 10858 w 10858"/>
                  <a:gd name="connsiteY1" fmla="*/ 0 h 9239"/>
                  <a:gd name="connsiteX2" fmla="*/ 10858 w 10858"/>
                  <a:gd name="connsiteY2" fmla="*/ 9239 h 9239"/>
                  <a:gd name="connsiteX3" fmla="*/ 8287 w 10858"/>
                  <a:gd name="connsiteY3" fmla="*/ 9239 h 9239"/>
                  <a:gd name="connsiteX4" fmla="*/ 2572 w 10858"/>
                  <a:gd name="connsiteY4" fmla="*/ 9239 h 9239"/>
                  <a:gd name="connsiteX5" fmla="*/ 0 w 10858"/>
                  <a:gd name="connsiteY5" fmla="*/ 9239 h 9239"/>
                  <a:gd name="connsiteX6" fmla="*/ 0 w 10858"/>
                  <a:gd name="connsiteY6" fmla="*/ 0 h 9239"/>
                  <a:gd name="connsiteX7" fmla="*/ 2572 w 10858"/>
                  <a:gd name="connsiteY7" fmla="*/ 0 h 9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58" h="9239">
                    <a:moveTo>
                      <a:pt x="8287" y="0"/>
                    </a:moveTo>
                    <a:cubicBezTo>
                      <a:pt x="9707" y="0"/>
                      <a:pt x="10858" y="0"/>
                      <a:pt x="10858" y="0"/>
                    </a:cubicBezTo>
                    <a:lnTo>
                      <a:pt x="10858" y="9239"/>
                    </a:lnTo>
                    <a:cubicBezTo>
                      <a:pt x="10858" y="9239"/>
                      <a:pt x="9707" y="9239"/>
                      <a:pt x="8287" y="9239"/>
                    </a:cubicBezTo>
                    <a:lnTo>
                      <a:pt x="2572" y="9239"/>
                    </a:lnTo>
                    <a:cubicBezTo>
                      <a:pt x="1151" y="9239"/>
                      <a:pt x="0" y="9239"/>
                      <a:pt x="0" y="9239"/>
                    </a:cubicBezTo>
                    <a:lnTo>
                      <a:pt x="0" y="0"/>
                    </a:lnTo>
                    <a:cubicBezTo>
                      <a:pt x="0" y="0"/>
                      <a:pt x="1151" y="0"/>
                      <a:pt x="2572" y="0"/>
                    </a:cubicBezTo>
                    <a:close/>
                  </a:path>
                </a:pathLst>
              </a:custGeom>
              <a:solidFill>
                <a:srgbClr val="F2F2F2"/>
              </a:solidFill>
              <a:ln w="9525" cap="flat">
                <a:noFill/>
                <a:prstDash val="solid"/>
                <a:miter/>
              </a:ln>
            </p:spPr>
            <p:txBody>
              <a:bodyPr rtlCol="0" anchor="ctr"/>
              <a:lstStyle/>
              <a:p>
                <a:endParaRPr lang="en-CA"/>
              </a:p>
            </p:txBody>
          </p:sp>
          <p:sp>
            <p:nvSpPr>
              <p:cNvPr id="389" name="Freeform: Shape 388">
                <a:extLst>
                  <a:ext uri="{FF2B5EF4-FFF2-40B4-BE49-F238E27FC236}">
                    <a16:creationId xmlns:a16="http://schemas.microsoft.com/office/drawing/2014/main" id="{779E63B9-38C8-E6EE-8842-E21933700348}"/>
                  </a:ext>
                </a:extLst>
              </p:cNvPr>
              <p:cNvSpPr/>
              <p:nvPr/>
            </p:nvSpPr>
            <p:spPr>
              <a:xfrm>
                <a:off x="2454110" y="2730254"/>
                <a:ext cx="22288" cy="2952"/>
              </a:xfrm>
              <a:custGeom>
                <a:avLst/>
                <a:gdLst>
                  <a:gd name="connsiteX0" fmla="*/ 20860 w 22288"/>
                  <a:gd name="connsiteY0" fmla="*/ 0 h 2952"/>
                  <a:gd name="connsiteX1" fmla="*/ 22289 w 22288"/>
                  <a:gd name="connsiteY1" fmla="*/ 0 h 2952"/>
                  <a:gd name="connsiteX2" fmla="*/ 22289 w 22288"/>
                  <a:gd name="connsiteY2" fmla="*/ 2953 h 2952"/>
                  <a:gd name="connsiteX3" fmla="*/ 20860 w 22288"/>
                  <a:gd name="connsiteY3" fmla="*/ 2953 h 2952"/>
                  <a:gd name="connsiteX4" fmla="*/ 1429 w 22288"/>
                  <a:gd name="connsiteY4" fmla="*/ 2953 h 2952"/>
                  <a:gd name="connsiteX5" fmla="*/ 0 w 22288"/>
                  <a:gd name="connsiteY5" fmla="*/ 2953 h 2952"/>
                  <a:gd name="connsiteX6" fmla="*/ 0 w 22288"/>
                  <a:gd name="connsiteY6" fmla="*/ 0 h 2952"/>
                  <a:gd name="connsiteX7" fmla="*/ 1429 w 22288"/>
                  <a:gd name="connsiteY7" fmla="*/ 0 h 2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288" h="2952">
                    <a:moveTo>
                      <a:pt x="20860" y="0"/>
                    </a:moveTo>
                    <a:cubicBezTo>
                      <a:pt x="21649" y="0"/>
                      <a:pt x="22289" y="0"/>
                      <a:pt x="22289" y="0"/>
                    </a:cubicBezTo>
                    <a:lnTo>
                      <a:pt x="22289" y="2953"/>
                    </a:lnTo>
                    <a:cubicBezTo>
                      <a:pt x="22289" y="2953"/>
                      <a:pt x="21649" y="2953"/>
                      <a:pt x="20860" y="2953"/>
                    </a:cubicBezTo>
                    <a:lnTo>
                      <a:pt x="1429" y="2953"/>
                    </a:lnTo>
                    <a:cubicBezTo>
                      <a:pt x="640" y="2953"/>
                      <a:pt x="0" y="2953"/>
                      <a:pt x="0" y="2953"/>
                    </a:cubicBezTo>
                    <a:lnTo>
                      <a:pt x="0" y="0"/>
                    </a:lnTo>
                    <a:cubicBezTo>
                      <a:pt x="0" y="0"/>
                      <a:pt x="640" y="0"/>
                      <a:pt x="1429" y="0"/>
                    </a:cubicBezTo>
                    <a:close/>
                  </a:path>
                </a:pathLst>
              </a:custGeom>
              <a:solidFill>
                <a:srgbClr val="F2F2F2"/>
              </a:solidFill>
              <a:ln w="9525" cap="flat">
                <a:noFill/>
                <a:prstDash val="solid"/>
                <a:miter/>
              </a:ln>
            </p:spPr>
            <p:txBody>
              <a:bodyPr rtlCol="0" anchor="ctr"/>
              <a:lstStyle/>
              <a:p>
                <a:endParaRPr lang="en-CA"/>
              </a:p>
            </p:txBody>
          </p:sp>
          <p:sp>
            <p:nvSpPr>
              <p:cNvPr id="390" name="Freeform: Shape 389">
                <a:extLst>
                  <a:ext uri="{FF2B5EF4-FFF2-40B4-BE49-F238E27FC236}">
                    <a16:creationId xmlns:a16="http://schemas.microsoft.com/office/drawing/2014/main" id="{4F036CCD-A962-E3FD-A923-B380220E05A4}"/>
                  </a:ext>
                </a:extLst>
              </p:cNvPr>
              <p:cNvSpPr/>
              <p:nvPr/>
            </p:nvSpPr>
            <p:spPr>
              <a:xfrm>
                <a:off x="2425916" y="2738541"/>
                <a:ext cx="78676" cy="130016"/>
              </a:xfrm>
              <a:custGeom>
                <a:avLst/>
                <a:gdLst>
                  <a:gd name="connsiteX0" fmla="*/ 76867 w 78676"/>
                  <a:gd name="connsiteY0" fmla="*/ 0 h 130016"/>
                  <a:gd name="connsiteX1" fmla="*/ 78677 w 78676"/>
                  <a:gd name="connsiteY1" fmla="*/ 0 h 130016"/>
                  <a:gd name="connsiteX2" fmla="*/ 78677 w 78676"/>
                  <a:gd name="connsiteY2" fmla="*/ 130016 h 130016"/>
                  <a:gd name="connsiteX3" fmla="*/ 76867 w 78676"/>
                  <a:gd name="connsiteY3" fmla="*/ 130016 h 130016"/>
                  <a:gd name="connsiteX4" fmla="*/ 1810 w 78676"/>
                  <a:gd name="connsiteY4" fmla="*/ 130016 h 130016"/>
                  <a:gd name="connsiteX5" fmla="*/ 0 w 78676"/>
                  <a:gd name="connsiteY5" fmla="*/ 130016 h 130016"/>
                  <a:gd name="connsiteX6" fmla="*/ 0 w 78676"/>
                  <a:gd name="connsiteY6" fmla="*/ 0 h 130016"/>
                  <a:gd name="connsiteX7" fmla="*/ 1810 w 78676"/>
                  <a:gd name="connsiteY7" fmla="*/ 0 h 13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676" h="130016">
                    <a:moveTo>
                      <a:pt x="76867" y="0"/>
                    </a:moveTo>
                    <a:cubicBezTo>
                      <a:pt x="77866" y="0"/>
                      <a:pt x="78677" y="0"/>
                      <a:pt x="78677" y="0"/>
                    </a:cubicBezTo>
                    <a:lnTo>
                      <a:pt x="78677" y="130016"/>
                    </a:lnTo>
                    <a:cubicBezTo>
                      <a:pt x="78677" y="130016"/>
                      <a:pt x="77866" y="130016"/>
                      <a:pt x="76867" y="130016"/>
                    </a:cubicBezTo>
                    <a:lnTo>
                      <a:pt x="1810" y="130016"/>
                    </a:lnTo>
                    <a:cubicBezTo>
                      <a:pt x="810" y="130016"/>
                      <a:pt x="0" y="130016"/>
                      <a:pt x="0" y="130016"/>
                    </a:cubicBezTo>
                    <a:lnTo>
                      <a:pt x="0" y="0"/>
                    </a:lnTo>
                    <a:cubicBezTo>
                      <a:pt x="0" y="0"/>
                      <a:pt x="810" y="0"/>
                      <a:pt x="1810" y="0"/>
                    </a:cubicBezTo>
                    <a:close/>
                  </a:path>
                </a:pathLst>
              </a:custGeom>
              <a:gradFill>
                <a:gsLst>
                  <a:gs pos="0">
                    <a:srgbClr val="D2EBFF"/>
                  </a:gs>
                  <a:gs pos="50000">
                    <a:srgbClr val="E1F5FE"/>
                  </a:gs>
                  <a:gs pos="100000">
                    <a:srgbClr val="F0FFFD"/>
                  </a:gs>
                </a:gsLst>
                <a:lin ang="16200000" scaled="1"/>
              </a:gradFill>
              <a:ln w="9525" cap="flat">
                <a:noFill/>
                <a:prstDash val="solid"/>
                <a:miter/>
              </a:ln>
            </p:spPr>
            <p:txBody>
              <a:bodyPr rtlCol="0" anchor="ctr"/>
              <a:lstStyle/>
              <a:p>
                <a:endParaRPr lang="en-CA"/>
              </a:p>
            </p:txBody>
          </p:sp>
        </p:grpSp>
        <p:pic>
          <p:nvPicPr>
            <p:cNvPr id="385" name="Graphic 384">
              <a:extLst>
                <a:ext uri="{FF2B5EF4-FFF2-40B4-BE49-F238E27FC236}">
                  <a16:creationId xmlns:a16="http://schemas.microsoft.com/office/drawing/2014/main" id="{A2A542D7-1F18-2CF1-C8AB-3E2ADCBE7F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3338" y="2680678"/>
              <a:ext cx="210835" cy="210835"/>
            </a:xfrm>
            <a:prstGeom prst="rect">
              <a:avLst/>
            </a:prstGeom>
          </p:spPr>
        </p:pic>
        <p:pic>
          <p:nvPicPr>
            <p:cNvPr id="386" name="Graphic 385">
              <a:extLst>
                <a:ext uri="{FF2B5EF4-FFF2-40B4-BE49-F238E27FC236}">
                  <a16:creationId xmlns:a16="http://schemas.microsoft.com/office/drawing/2014/main" id="{0F8E8187-BB12-6889-62D5-8E12AF0A5A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10654" y="2774547"/>
              <a:ext cx="171450" cy="171450"/>
            </a:xfrm>
            <a:prstGeom prst="rect">
              <a:avLst/>
            </a:prstGeom>
          </p:spPr>
        </p:pic>
      </p:grpSp>
      <p:sp>
        <p:nvSpPr>
          <p:cNvPr id="391" name="Rectangle 390">
            <a:extLst>
              <a:ext uri="{FF2B5EF4-FFF2-40B4-BE49-F238E27FC236}">
                <a16:creationId xmlns:a16="http://schemas.microsoft.com/office/drawing/2014/main" id="{74E9E092-B998-A878-D99E-BB5EE2A22541}"/>
              </a:ext>
            </a:extLst>
          </p:cNvPr>
          <p:cNvSpPr/>
          <p:nvPr/>
        </p:nvSpPr>
        <p:spPr bwMode="auto">
          <a:xfrm>
            <a:off x="3261737" y="2763743"/>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You</a:t>
            </a:r>
          </a:p>
        </p:txBody>
      </p:sp>
      <p:cxnSp>
        <p:nvCxnSpPr>
          <p:cNvPr id="392" name="Connector: Elbow 391">
            <a:extLst>
              <a:ext uri="{FF2B5EF4-FFF2-40B4-BE49-F238E27FC236}">
                <a16:creationId xmlns:a16="http://schemas.microsoft.com/office/drawing/2014/main" id="{451D9539-F456-2616-67D0-3AFDF58EABA8}"/>
              </a:ext>
            </a:extLst>
          </p:cNvPr>
          <p:cNvCxnSpPr>
            <a:cxnSpLocks/>
            <a:stCxn id="418" idx="3"/>
            <a:endCxn id="422" idx="1"/>
          </p:cNvCxnSpPr>
          <p:nvPr/>
        </p:nvCxnSpPr>
        <p:spPr>
          <a:xfrm flipV="1">
            <a:off x="4007561" y="2489788"/>
            <a:ext cx="454406" cy="254035"/>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937547A2-FA08-012F-7175-29347AA7D5B0}"/>
              </a:ext>
            </a:extLst>
          </p:cNvPr>
          <p:cNvCxnSpPr>
            <a:cxnSpLocks/>
          </p:cNvCxnSpPr>
          <p:nvPr/>
        </p:nvCxnSpPr>
        <p:spPr>
          <a:xfrm>
            <a:off x="4582041" y="2492746"/>
            <a:ext cx="0" cy="177962"/>
          </a:xfrm>
          <a:prstGeom prst="straightConnector1">
            <a:avLst/>
          </a:prstGeom>
          <a:noFill/>
          <a:ln w="9525" cap="flat" cmpd="sng" algn="ctr">
            <a:solidFill>
              <a:schemeClr val="tx1"/>
            </a:solidFill>
            <a:prstDash val="solid"/>
            <a:headEnd type="none" w="sm" len="sm"/>
            <a:tailEnd type="triangle" w="sm" len="sm"/>
          </a:ln>
          <a:effectLst/>
        </p:spPr>
      </p:cxnSp>
      <p:pic>
        <p:nvPicPr>
          <p:cNvPr id="394" name="Graphic 393">
            <a:extLst>
              <a:ext uri="{FF2B5EF4-FFF2-40B4-BE49-F238E27FC236}">
                <a16:creationId xmlns:a16="http://schemas.microsoft.com/office/drawing/2014/main" id="{470EC0B8-BFB9-AE27-A592-6F2A270F029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5546025" y="3016053"/>
            <a:ext cx="90973" cy="90973"/>
          </a:xfrm>
          <a:prstGeom prst="rect">
            <a:avLst/>
          </a:prstGeom>
          <a:effectLst/>
        </p:spPr>
      </p:pic>
      <p:pic>
        <p:nvPicPr>
          <p:cNvPr id="395" name="Picture 394" descr="A person with a beard&#10;&#10;Description automatically generated with medium confidence">
            <a:extLst>
              <a:ext uri="{FF2B5EF4-FFF2-40B4-BE49-F238E27FC236}">
                <a16:creationId xmlns:a16="http://schemas.microsoft.com/office/drawing/2014/main" id="{D9DF789F-9F9A-B6C2-C5D4-CADD6405B66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348749" y="3621449"/>
            <a:ext cx="200238" cy="200238"/>
          </a:xfrm>
          <a:prstGeom prst="ellipse">
            <a:avLst/>
          </a:prstGeom>
          <a:ln>
            <a:gradFill>
              <a:gsLst>
                <a:gs pos="0">
                  <a:schemeClr val="tx1"/>
                </a:gs>
                <a:gs pos="100000">
                  <a:schemeClr val="tx1">
                    <a:lumMod val="75000"/>
                  </a:schemeClr>
                </a:gs>
              </a:gsLst>
              <a:lin ang="5400000" scaled="1"/>
            </a:gradFill>
          </a:ln>
        </p:spPr>
      </p:pic>
      <p:sp>
        <p:nvSpPr>
          <p:cNvPr id="396" name="Rectangle 395">
            <a:extLst>
              <a:ext uri="{FF2B5EF4-FFF2-40B4-BE49-F238E27FC236}">
                <a16:creationId xmlns:a16="http://schemas.microsoft.com/office/drawing/2014/main" id="{09024A95-4450-8159-C14D-6F3F9520F5B6}"/>
              </a:ext>
            </a:extLst>
          </p:cNvPr>
          <p:cNvSpPr/>
          <p:nvPr/>
        </p:nvSpPr>
        <p:spPr bwMode="auto">
          <a:xfrm>
            <a:off x="3257549" y="3813789"/>
            <a:ext cx="54770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Me</a:t>
            </a:r>
          </a:p>
        </p:txBody>
      </p:sp>
      <p:pic>
        <p:nvPicPr>
          <p:cNvPr id="397" name="Graphic 396">
            <a:extLst>
              <a:ext uri="{FF2B5EF4-FFF2-40B4-BE49-F238E27FC236}">
                <a16:creationId xmlns:a16="http://schemas.microsoft.com/office/drawing/2014/main" id="{C0F7D0E2-84D8-49A6-8DBA-0F39CFCD991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3873041" y="3647774"/>
            <a:ext cx="147588" cy="147588"/>
          </a:xfrm>
          <a:prstGeom prst="rect">
            <a:avLst/>
          </a:prstGeom>
        </p:spPr>
      </p:pic>
      <p:sp>
        <p:nvSpPr>
          <p:cNvPr id="398" name="Rectangle 397">
            <a:extLst>
              <a:ext uri="{FF2B5EF4-FFF2-40B4-BE49-F238E27FC236}">
                <a16:creationId xmlns:a16="http://schemas.microsoft.com/office/drawing/2014/main" id="{947958ED-237F-913D-492F-862CFA038684}"/>
              </a:ext>
            </a:extLst>
          </p:cNvPr>
          <p:cNvSpPr/>
          <p:nvPr/>
        </p:nvSpPr>
        <p:spPr bwMode="auto">
          <a:xfrm>
            <a:off x="3465258" y="3815184"/>
            <a:ext cx="103582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t>git push origin master</a:t>
            </a:r>
            <a:br>
              <a:rPr lang="en-US" sz="434" kern="0" dirty="0">
                <a:solidFill>
                  <a:srgbClr val="FFFFFF"/>
                </a:solidFill>
                <a:latin typeface="Cascadia Code" panose="020B0609020000020004" pitchFamily="49" charset="0"/>
                <a:ea typeface="Segoe UI" pitchFamily="34" charset="0"/>
                <a:cs typeface="Cascadia Code" panose="020B0609020000020004" pitchFamily="49" charset="0"/>
              </a:rPr>
            </a:br>
            <a:r>
              <a:rPr lang="en-US" sz="300" kern="0" dirty="0">
                <a:solidFill>
                  <a:schemeClr val="accent2"/>
                </a:solidFill>
                <a:latin typeface="Cascadia Code" panose="020B0609020000020004" pitchFamily="49" charset="0"/>
                <a:ea typeface="Segoe UI" pitchFamily="34" charset="0"/>
                <a:cs typeface="Cascadia Code" panose="020B0609020000020004" pitchFamily="49" charset="0"/>
              </a:rPr>
              <a:t>(YOLO)</a:t>
            </a:r>
            <a:endParaRPr lang="en-US" sz="434" kern="0" dirty="0">
              <a:solidFill>
                <a:schemeClr val="accent2"/>
              </a:solidFill>
              <a:latin typeface="Cascadia Code" panose="020B0609020000020004" pitchFamily="49" charset="0"/>
              <a:ea typeface="Segoe UI" pitchFamily="34" charset="0"/>
              <a:cs typeface="Cascadia Code" panose="020B0609020000020004" pitchFamily="49" charset="0"/>
            </a:endParaRPr>
          </a:p>
        </p:txBody>
      </p:sp>
      <p:cxnSp>
        <p:nvCxnSpPr>
          <p:cNvPr id="399" name="Straight Arrow Connector 398">
            <a:extLst>
              <a:ext uri="{FF2B5EF4-FFF2-40B4-BE49-F238E27FC236}">
                <a16:creationId xmlns:a16="http://schemas.microsoft.com/office/drawing/2014/main" id="{7916F3D8-A48B-6D44-A5A8-0EFAD21F76B5}"/>
              </a:ext>
            </a:extLst>
          </p:cNvPr>
          <p:cNvCxnSpPr>
            <a:cxnSpLocks/>
          </p:cNvCxnSpPr>
          <p:nvPr/>
        </p:nvCxnSpPr>
        <p:spPr>
          <a:xfrm>
            <a:off x="3519218" y="3721568"/>
            <a:ext cx="330237" cy="0"/>
          </a:xfrm>
          <a:prstGeom prst="straightConnector1">
            <a:avLst/>
          </a:prstGeom>
          <a:noFill/>
          <a:ln w="9525" cap="flat" cmpd="sng" algn="ctr">
            <a:solidFill>
              <a:schemeClr val="tx1"/>
            </a:solidFill>
            <a:prstDash val="solid"/>
            <a:headEnd type="none" w="sm" len="sm"/>
            <a:tailEnd type="triangle" w="sm" len="sm"/>
          </a:ln>
          <a:effectLst/>
        </p:spPr>
      </p:cxnSp>
      <p:sp>
        <p:nvSpPr>
          <p:cNvPr id="400" name="Rectangle 399">
            <a:extLst>
              <a:ext uri="{FF2B5EF4-FFF2-40B4-BE49-F238E27FC236}">
                <a16:creationId xmlns:a16="http://schemas.microsoft.com/office/drawing/2014/main" id="{91B88F55-8A24-A65E-54DE-41852A26531C}"/>
              </a:ext>
            </a:extLst>
          </p:cNvPr>
          <p:cNvSpPr/>
          <p:nvPr/>
        </p:nvSpPr>
        <p:spPr bwMode="auto">
          <a:xfrm>
            <a:off x="4366702" y="3189561"/>
            <a:ext cx="1294558" cy="783014"/>
          </a:xfrm>
          <a:prstGeom prst="rect">
            <a:avLst/>
          </a:prstGeom>
          <a:gradFill flip="none" rotWithShape="1">
            <a:gsLst>
              <a:gs pos="0">
                <a:schemeClr val="accent5">
                  <a:lumMod val="20000"/>
                  <a:lumOff val="80000"/>
                  <a:alpha val="5000"/>
                </a:schemeClr>
              </a:gs>
              <a:gs pos="100000">
                <a:schemeClr val="accent5">
                  <a:lumMod val="40000"/>
                  <a:lumOff val="60000"/>
                  <a:alpha val="5000"/>
                </a:schemeClr>
              </a:gs>
            </a:gsLst>
            <a:lin ang="2700000" scaled="1"/>
            <a:tileRect/>
          </a:gradFill>
          <a:ln w="6350" cap="flat" cmpd="sng" algn="ctr">
            <a:solidFill>
              <a:srgbClr val="FC9804"/>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cxnSp>
        <p:nvCxnSpPr>
          <p:cNvPr id="402" name="Connector: Elbow 401">
            <a:extLst>
              <a:ext uri="{FF2B5EF4-FFF2-40B4-BE49-F238E27FC236}">
                <a16:creationId xmlns:a16="http://schemas.microsoft.com/office/drawing/2014/main" id="{4CDCE529-1B9C-E704-EAB3-CDEC20BB6D37}"/>
              </a:ext>
            </a:extLst>
          </p:cNvPr>
          <p:cNvCxnSpPr>
            <a:cxnSpLocks/>
            <a:endCxn id="401" idx="1"/>
          </p:cNvCxnSpPr>
          <p:nvPr/>
        </p:nvCxnSpPr>
        <p:spPr>
          <a:xfrm flipV="1">
            <a:off x="4026284" y="3346871"/>
            <a:ext cx="399982" cy="367568"/>
          </a:xfrm>
          <a:prstGeom prst="bentConnector3">
            <a:avLst>
              <a:gd name="adj1" fmla="val 50000"/>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pic>
        <p:nvPicPr>
          <p:cNvPr id="417" name="Picture 416" descr="A purple cat in a circle&#10;&#10;Description automatically generated with medium confidence">
            <a:extLst>
              <a:ext uri="{FF2B5EF4-FFF2-40B4-BE49-F238E27FC236}">
                <a16:creationId xmlns:a16="http://schemas.microsoft.com/office/drawing/2014/main" id="{7FE70872-F147-61F6-06B0-97CE2CF9A2C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553963" y="3857561"/>
            <a:ext cx="106909" cy="106909"/>
          </a:xfrm>
          <a:prstGeom prst="rect">
            <a:avLst/>
          </a:prstGeom>
        </p:spPr>
      </p:pic>
      <p:pic>
        <p:nvPicPr>
          <p:cNvPr id="418" name="Graphic 417">
            <a:extLst>
              <a:ext uri="{FF2B5EF4-FFF2-40B4-BE49-F238E27FC236}">
                <a16:creationId xmlns:a16="http://schemas.microsoft.com/office/drawing/2014/main" id="{0D26EF7A-DCB5-8F5C-0FB2-A4FDDD17C4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45732" y="2662908"/>
            <a:ext cx="161829" cy="161829"/>
          </a:xfrm>
          <a:prstGeom prst="rect">
            <a:avLst/>
          </a:prstGeom>
        </p:spPr>
      </p:pic>
      <p:pic>
        <p:nvPicPr>
          <p:cNvPr id="419" name="Picture 418" descr="A picture containing font, graphics, logo, graphic design&#10;&#10;Description automatically generated">
            <a:extLst>
              <a:ext uri="{FF2B5EF4-FFF2-40B4-BE49-F238E27FC236}">
                <a16:creationId xmlns:a16="http://schemas.microsoft.com/office/drawing/2014/main" id="{85C1A3A4-BE7E-6719-B359-D5B70728DC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1270" y="2915370"/>
            <a:ext cx="222511" cy="45719"/>
          </a:xfrm>
          <a:prstGeom prst="rect">
            <a:avLst/>
          </a:prstGeom>
        </p:spPr>
      </p:pic>
      <p:sp>
        <p:nvSpPr>
          <p:cNvPr id="420" name="Rectangle 419">
            <a:extLst>
              <a:ext uri="{FF2B5EF4-FFF2-40B4-BE49-F238E27FC236}">
                <a16:creationId xmlns:a16="http://schemas.microsoft.com/office/drawing/2014/main" id="{ED200FBE-833D-E3E5-B1BC-AB43F7CC6FA4}"/>
              </a:ext>
            </a:extLst>
          </p:cNvPr>
          <p:cNvSpPr/>
          <p:nvPr/>
        </p:nvSpPr>
        <p:spPr bwMode="auto">
          <a:xfrm>
            <a:off x="3585167" y="2801664"/>
            <a:ext cx="767562"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rakirahman.me</a:t>
            </a:r>
          </a:p>
        </p:txBody>
      </p:sp>
      <p:grpSp>
        <p:nvGrpSpPr>
          <p:cNvPr id="421" name="Group 420">
            <a:extLst>
              <a:ext uri="{FF2B5EF4-FFF2-40B4-BE49-F238E27FC236}">
                <a16:creationId xmlns:a16="http://schemas.microsoft.com/office/drawing/2014/main" id="{E2959610-B756-016B-B7D6-7FAFED9D9444}"/>
              </a:ext>
            </a:extLst>
          </p:cNvPr>
          <p:cNvGrpSpPr/>
          <p:nvPr/>
        </p:nvGrpSpPr>
        <p:grpSpPr>
          <a:xfrm>
            <a:off x="4461967" y="2383949"/>
            <a:ext cx="1146519" cy="208989"/>
            <a:chOff x="3096870" y="2038296"/>
            <a:chExt cx="1146519" cy="208989"/>
          </a:xfrm>
        </p:grpSpPr>
        <p:pic>
          <p:nvPicPr>
            <p:cNvPr id="422" name="Graphic 421">
              <a:extLst>
                <a:ext uri="{FF2B5EF4-FFF2-40B4-BE49-F238E27FC236}">
                  <a16:creationId xmlns:a16="http://schemas.microsoft.com/office/drawing/2014/main" id="{B817184D-9960-6087-D262-8068089F022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96870" y="2044807"/>
              <a:ext cx="198656" cy="198656"/>
            </a:xfrm>
            <a:prstGeom prst="rect">
              <a:avLst/>
            </a:prstGeom>
          </p:spPr>
        </p:pic>
        <p:sp>
          <p:nvSpPr>
            <p:cNvPr id="423" name="Rectangle 422">
              <a:extLst>
                <a:ext uri="{FF2B5EF4-FFF2-40B4-BE49-F238E27FC236}">
                  <a16:creationId xmlns:a16="http://schemas.microsoft.com/office/drawing/2014/main" id="{E9E794A6-E474-010D-2B01-F657FD16E626}"/>
                </a:ext>
              </a:extLst>
            </p:cNvPr>
            <p:cNvSpPr/>
            <p:nvPr/>
          </p:nvSpPr>
          <p:spPr bwMode="auto">
            <a:xfrm>
              <a:off x="3154909" y="2038296"/>
              <a:ext cx="1088480"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rakirahman.azureedge.net</a:t>
              </a:r>
            </a:p>
          </p:txBody>
        </p:sp>
        <p:sp>
          <p:nvSpPr>
            <p:cNvPr id="424" name="Rectangle 423">
              <a:extLst>
                <a:ext uri="{FF2B5EF4-FFF2-40B4-BE49-F238E27FC236}">
                  <a16:creationId xmlns:a16="http://schemas.microsoft.com/office/drawing/2014/main" id="{43909DD4-B14B-4C3B-0F70-D4D88E7DB788}"/>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Front Door and CDN</a:t>
              </a:r>
            </a:p>
          </p:txBody>
        </p:sp>
      </p:grpSp>
      <p:pic>
        <p:nvPicPr>
          <p:cNvPr id="425" name="Graphic 424">
            <a:extLst>
              <a:ext uri="{FF2B5EF4-FFF2-40B4-BE49-F238E27FC236}">
                <a16:creationId xmlns:a16="http://schemas.microsoft.com/office/drawing/2014/main" id="{10797FE0-A01C-763B-4763-EEA68144F3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81696" y="2444841"/>
            <a:ext cx="106699" cy="106699"/>
          </a:xfrm>
          <a:prstGeom prst="rect">
            <a:avLst/>
          </a:prstGeom>
        </p:spPr>
      </p:pic>
      <p:sp>
        <p:nvSpPr>
          <p:cNvPr id="426" name="Rectangle 425">
            <a:extLst>
              <a:ext uri="{FF2B5EF4-FFF2-40B4-BE49-F238E27FC236}">
                <a16:creationId xmlns:a16="http://schemas.microsoft.com/office/drawing/2014/main" id="{88BB3AEA-60BB-5ED0-3C2A-35DE2FB07B37}"/>
              </a:ext>
            </a:extLst>
          </p:cNvPr>
          <p:cNvSpPr/>
          <p:nvPr/>
        </p:nvSpPr>
        <p:spPr bwMode="auto">
          <a:xfrm>
            <a:off x="4031423" y="2330363"/>
            <a:ext cx="44412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SSL</a:t>
            </a:r>
          </a:p>
        </p:txBody>
      </p:sp>
      <p:grpSp>
        <p:nvGrpSpPr>
          <p:cNvPr id="428" name="Group 427">
            <a:extLst>
              <a:ext uri="{FF2B5EF4-FFF2-40B4-BE49-F238E27FC236}">
                <a16:creationId xmlns:a16="http://schemas.microsoft.com/office/drawing/2014/main" id="{0B6CEB08-BF92-A36C-C5C9-689464ECCB8A}"/>
              </a:ext>
            </a:extLst>
          </p:cNvPr>
          <p:cNvGrpSpPr/>
          <p:nvPr/>
        </p:nvGrpSpPr>
        <p:grpSpPr>
          <a:xfrm>
            <a:off x="4501078" y="2600146"/>
            <a:ext cx="1265367" cy="208989"/>
            <a:chOff x="3124076" y="2254493"/>
            <a:chExt cx="1265367" cy="208989"/>
          </a:xfrm>
        </p:grpSpPr>
        <p:grpSp>
          <p:nvGrpSpPr>
            <p:cNvPr id="429" name="Group 428">
              <a:extLst>
                <a:ext uri="{FF2B5EF4-FFF2-40B4-BE49-F238E27FC236}">
                  <a16:creationId xmlns:a16="http://schemas.microsoft.com/office/drawing/2014/main" id="{1BE11B4D-C10B-C52F-3E5E-38FE0640E3CA}"/>
                </a:ext>
              </a:extLst>
            </p:cNvPr>
            <p:cNvGrpSpPr/>
            <p:nvPr/>
          </p:nvGrpSpPr>
          <p:grpSpPr>
            <a:xfrm>
              <a:off x="3159082" y="2254493"/>
              <a:ext cx="1230361" cy="208989"/>
              <a:chOff x="3154908" y="2038296"/>
              <a:chExt cx="1230361" cy="208989"/>
            </a:xfrm>
          </p:grpSpPr>
          <p:sp>
            <p:nvSpPr>
              <p:cNvPr id="431" name="Rectangle 430">
                <a:extLst>
                  <a:ext uri="{FF2B5EF4-FFF2-40B4-BE49-F238E27FC236}">
                    <a16:creationId xmlns:a16="http://schemas.microsoft.com/office/drawing/2014/main" id="{9BD1C9A2-831A-CEA8-AA09-D7DB080DAE62}"/>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350" kern="0" dirty="0">
                    <a:solidFill>
                      <a:schemeClr val="accent2"/>
                    </a:solidFill>
                    <a:latin typeface="Cascadia Code" panose="020B0609020000020004" pitchFamily="49" charset="0"/>
                    <a:ea typeface="Segoe UI" pitchFamily="34" charset="0"/>
                    <a:cs typeface="Cascadia Code" panose="020B0609020000020004" pitchFamily="49" charset="0"/>
                  </a:rPr>
                  <a:t>rakirahman.z9.web.core.windows.net</a:t>
                </a:r>
              </a:p>
            </p:txBody>
          </p:sp>
          <p:sp>
            <p:nvSpPr>
              <p:cNvPr id="432" name="Rectangle 431">
                <a:extLst>
                  <a:ext uri="{FF2B5EF4-FFF2-40B4-BE49-F238E27FC236}">
                    <a16:creationId xmlns:a16="http://schemas.microsoft.com/office/drawing/2014/main" id="{2D9BB9C2-668A-2723-F6AB-DE745D593EE8}"/>
                  </a:ext>
                </a:extLst>
              </p:cNvPr>
              <p:cNvSpPr/>
              <p:nvPr/>
            </p:nvSpPr>
            <p:spPr bwMode="auto">
              <a:xfrm>
                <a:off x="3156305" y="209918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Azure Storage Account</a:t>
                </a:r>
              </a:p>
            </p:txBody>
          </p:sp>
        </p:grpSp>
        <p:pic>
          <p:nvPicPr>
            <p:cNvPr id="430" name="Graphic 429">
              <a:extLst>
                <a:ext uri="{FF2B5EF4-FFF2-40B4-BE49-F238E27FC236}">
                  <a16:creationId xmlns:a16="http://schemas.microsoft.com/office/drawing/2014/main" id="{3BE01588-534E-4233-8BC8-2A7B301E555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24076" y="2277627"/>
              <a:ext cx="171450" cy="171450"/>
            </a:xfrm>
            <a:prstGeom prst="rect">
              <a:avLst/>
            </a:prstGeom>
          </p:spPr>
        </p:pic>
      </p:grpSp>
      <p:sp>
        <p:nvSpPr>
          <p:cNvPr id="433" name="Isosceles Triangle 432">
            <a:extLst>
              <a:ext uri="{FF2B5EF4-FFF2-40B4-BE49-F238E27FC236}">
                <a16:creationId xmlns:a16="http://schemas.microsoft.com/office/drawing/2014/main" id="{C8960DF6-0C0E-4A7F-66D7-3D1DDA8E4B19}"/>
              </a:ext>
            </a:extLst>
          </p:cNvPr>
          <p:cNvSpPr/>
          <p:nvPr/>
        </p:nvSpPr>
        <p:spPr bwMode="auto">
          <a:xfrm>
            <a:off x="4426265" y="2722918"/>
            <a:ext cx="333533" cy="134489"/>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sp>
        <p:nvSpPr>
          <p:cNvPr id="434" name="Rectangle 433">
            <a:extLst>
              <a:ext uri="{FF2B5EF4-FFF2-40B4-BE49-F238E27FC236}">
                <a16:creationId xmlns:a16="http://schemas.microsoft.com/office/drawing/2014/main" id="{85EEA933-0403-955E-5D13-5296A9AB8464}"/>
              </a:ext>
            </a:extLst>
          </p:cNvPr>
          <p:cNvSpPr/>
          <p:nvPr/>
        </p:nvSpPr>
        <p:spPr bwMode="auto">
          <a:xfrm>
            <a:off x="4426265" y="2857407"/>
            <a:ext cx="333533" cy="198583"/>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435" name="Graphic 434">
            <a:extLst>
              <a:ext uri="{FF2B5EF4-FFF2-40B4-BE49-F238E27FC236}">
                <a16:creationId xmlns:a16="http://schemas.microsoft.com/office/drawing/2014/main" id="{7ADEAD96-521D-8C9F-B258-0127E19720F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527409" y="2885753"/>
            <a:ext cx="128016" cy="128016"/>
          </a:xfrm>
          <a:prstGeom prst="rect">
            <a:avLst/>
          </a:prstGeom>
        </p:spPr>
      </p:pic>
      <p:sp>
        <p:nvSpPr>
          <p:cNvPr id="436" name="Rectangle 435">
            <a:extLst>
              <a:ext uri="{FF2B5EF4-FFF2-40B4-BE49-F238E27FC236}">
                <a16:creationId xmlns:a16="http://schemas.microsoft.com/office/drawing/2014/main" id="{1935FD83-C473-278E-DE07-C1A7B6219CED}"/>
              </a:ext>
            </a:extLst>
          </p:cNvPr>
          <p:cNvSpPr/>
          <p:nvPr/>
        </p:nvSpPr>
        <p:spPr bwMode="auto">
          <a:xfrm>
            <a:off x="4635152" y="283763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2"/>
                </a:solidFill>
                <a:latin typeface="Cascadia Code" panose="020B0609020000020004" pitchFamily="49" charset="0"/>
                <a:ea typeface="Segoe UI" pitchFamily="34" charset="0"/>
                <a:cs typeface="Cascadia Code" panose="020B0609020000020004" pitchFamily="49" charset="0"/>
              </a:rPr>
              <a:t>$web</a:t>
            </a:r>
          </a:p>
        </p:txBody>
      </p:sp>
      <p:sp>
        <p:nvSpPr>
          <p:cNvPr id="437" name="Rectangle 436">
            <a:extLst>
              <a:ext uri="{FF2B5EF4-FFF2-40B4-BE49-F238E27FC236}">
                <a16:creationId xmlns:a16="http://schemas.microsoft.com/office/drawing/2014/main" id="{415E0742-31A6-C96B-3BAD-19DA21AB2DEF}"/>
              </a:ext>
            </a:extLst>
          </p:cNvPr>
          <p:cNvSpPr/>
          <p:nvPr/>
        </p:nvSpPr>
        <p:spPr bwMode="auto">
          <a:xfrm>
            <a:off x="4636549" y="2898528"/>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Blob Container</a:t>
            </a:r>
          </a:p>
        </p:txBody>
      </p:sp>
      <p:sp>
        <p:nvSpPr>
          <p:cNvPr id="427" name="Rectangle: Rounded Corners 426">
            <a:extLst>
              <a:ext uri="{FF2B5EF4-FFF2-40B4-BE49-F238E27FC236}">
                <a16:creationId xmlns:a16="http://schemas.microsoft.com/office/drawing/2014/main" id="{6C7F6070-023B-B3CC-2FAF-C691E6A35382}"/>
              </a:ext>
            </a:extLst>
          </p:cNvPr>
          <p:cNvSpPr/>
          <p:nvPr/>
        </p:nvSpPr>
        <p:spPr bwMode="auto">
          <a:xfrm>
            <a:off x="3225365" y="2267207"/>
            <a:ext cx="2763008" cy="1841243"/>
          </a:xfrm>
          <a:prstGeom prst="roundRect">
            <a:avLst>
              <a:gd name="adj" fmla="val 0"/>
            </a:avLst>
          </a:prstGeom>
          <a:solidFill>
            <a:srgbClr val="1A202C">
              <a:alpha val="90000"/>
            </a:srgbClr>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1" name="Picture 400" descr="A picture containing circle, graphics, symbol, font&#10;&#10;Description automatically generated">
            <a:extLst>
              <a:ext uri="{FF2B5EF4-FFF2-40B4-BE49-F238E27FC236}">
                <a16:creationId xmlns:a16="http://schemas.microsoft.com/office/drawing/2014/main" id="{D8C8534C-2E36-8989-D888-C22DB4F658E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426266" y="3268983"/>
            <a:ext cx="155776" cy="155776"/>
          </a:xfrm>
          <a:prstGeom prst="rect">
            <a:avLst/>
          </a:prstGeom>
        </p:spPr>
      </p:pic>
      <p:grpSp>
        <p:nvGrpSpPr>
          <p:cNvPr id="403" name="Group 402">
            <a:extLst>
              <a:ext uri="{FF2B5EF4-FFF2-40B4-BE49-F238E27FC236}">
                <a16:creationId xmlns:a16="http://schemas.microsoft.com/office/drawing/2014/main" id="{D8DD7C17-012C-D1C0-BB64-ABA388C1673D}"/>
              </a:ext>
            </a:extLst>
          </p:cNvPr>
          <p:cNvGrpSpPr/>
          <p:nvPr/>
        </p:nvGrpSpPr>
        <p:grpSpPr>
          <a:xfrm>
            <a:off x="4461967" y="3231686"/>
            <a:ext cx="1230361" cy="208989"/>
            <a:chOff x="3154908" y="2038296"/>
            <a:chExt cx="1230361" cy="208989"/>
          </a:xfrm>
        </p:grpSpPr>
        <p:sp>
          <p:nvSpPr>
            <p:cNvPr id="404" name="Rectangle 403">
              <a:extLst>
                <a:ext uri="{FF2B5EF4-FFF2-40B4-BE49-F238E27FC236}">
                  <a16:creationId xmlns:a16="http://schemas.microsoft.com/office/drawing/2014/main" id="{922B3EEA-BF3F-E6ED-6C0C-52811209977D}"/>
                </a:ext>
              </a:extLst>
            </p:cNvPr>
            <p:cNvSpPr/>
            <p:nvPr/>
          </p:nvSpPr>
          <p:spPr bwMode="auto">
            <a:xfrm>
              <a:off x="3154908" y="2038296"/>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main.yaml</a:t>
              </a:r>
            </a:p>
          </p:txBody>
        </p:sp>
        <p:sp>
          <p:nvSpPr>
            <p:cNvPr id="405" name="Rectangle 404">
              <a:extLst>
                <a:ext uri="{FF2B5EF4-FFF2-40B4-BE49-F238E27FC236}">
                  <a16:creationId xmlns:a16="http://schemas.microsoft.com/office/drawing/2014/main" id="{B6E08F7E-4EAD-E722-46FA-1CF0ABC690BD}"/>
                </a:ext>
              </a:extLst>
            </p:cNvPr>
            <p:cNvSpPr/>
            <p:nvPr/>
          </p:nvSpPr>
          <p:spPr bwMode="auto">
            <a:xfrm>
              <a:off x="3156304" y="2099188"/>
              <a:ext cx="106565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GitHub Workflows</a:t>
              </a:r>
            </a:p>
          </p:txBody>
        </p:sp>
      </p:grpSp>
      <p:sp>
        <p:nvSpPr>
          <p:cNvPr id="406" name="Rectangle 405">
            <a:extLst>
              <a:ext uri="{FF2B5EF4-FFF2-40B4-BE49-F238E27FC236}">
                <a16:creationId xmlns:a16="http://schemas.microsoft.com/office/drawing/2014/main" id="{60562183-CF5C-D3B2-9F19-434BADE244A8}"/>
              </a:ext>
            </a:extLst>
          </p:cNvPr>
          <p:cNvSpPr/>
          <p:nvPr/>
        </p:nvSpPr>
        <p:spPr bwMode="auto">
          <a:xfrm>
            <a:off x="4460570" y="3412911"/>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1. gatsby build</a:t>
            </a:r>
          </a:p>
        </p:txBody>
      </p:sp>
      <p:sp>
        <p:nvSpPr>
          <p:cNvPr id="407" name="Rectangle 406">
            <a:extLst>
              <a:ext uri="{FF2B5EF4-FFF2-40B4-BE49-F238E27FC236}">
                <a16:creationId xmlns:a16="http://schemas.microsoft.com/office/drawing/2014/main" id="{E47CF4D7-C879-DEE5-22A9-09ECAE86F655}"/>
              </a:ext>
            </a:extLst>
          </p:cNvPr>
          <p:cNvSpPr/>
          <p:nvPr/>
        </p:nvSpPr>
        <p:spPr bwMode="auto">
          <a:xfrm>
            <a:off x="4461967" y="3473803"/>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Compile static website</a:t>
            </a:r>
          </a:p>
        </p:txBody>
      </p:sp>
      <p:sp>
        <p:nvSpPr>
          <p:cNvPr id="409" name="Rectangle 408">
            <a:extLst>
              <a:ext uri="{FF2B5EF4-FFF2-40B4-BE49-F238E27FC236}">
                <a16:creationId xmlns:a16="http://schemas.microsoft.com/office/drawing/2014/main" id="{2E61A939-86E8-414B-FF74-467D586B184E}"/>
              </a:ext>
            </a:extLst>
          </p:cNvPr>
          <p:cNvSpPr/>
          <p:nvPr/>
        </p:nvSpPr>
        <p:spPr bwMode="auto">
          <a:xfrm>
            <a:off x="4460570" y="3560557"/>
            <a:ext cx="1305875"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2. az storage blob upload-batch</a:t>
            </a:r>
          </a:p>
        </p:txBody>
      </p:sp>
      <p:sp>
        <p:nvSpPr>
          <p:cNvPr id="410" name="Rectangle 409">
            <a:extLst>
              <a:ext uri="{FF2B5EF4-FFF2-40B4-BE49-F238E27FC236}">
                <a16:creationId xmlns:a16="http://schemas.microsoft.com/office/drawing/2014/main" id="{A87E6AE2-8442-CD3A-F560-E11494F43B10}"/>
              </a:ext>
            </a:extLst>
          </p:cNvPr>
          <p:cNvSpPr/>
          <p:nvPr/>
        </p:nvSpPr>
        <p:spPr bwMode="auto">
          <a:xfrm>
            <a:off x="4461967" y="3621449"/>
            <a:ext cx="997184"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Upload to Blob</a:t>
            </a:r>
          </a:p>
        </p:txBody>
      </p:sp>
      <p:pic>
        <p:nvPicPr>
          <p:cNvPr id="411" name="Graphic 410">
            <a:extLst>
              <a:ext uri="{FF2B5EF4-FFF2-40B4-BE49-F238E27FC236}">
                <a16:creationId xmlns:a16="http://schemas.microsoft.com/office/drawing/2014/main" id="{71B551B1-7938-2811-8129-7A4A50D83F9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471924" y="3614734"/>
            <a:ext cx="110969" cy="110969"/>
          </a:xfrm>
          <a:prstGeom prst="rect">
            <a:avLst/>
          </a:prstGeom>
        </p:spPr>
      </p:pic>
      <p:sp>
        <p:nvSpPr>
          <p:cNvPr id="412" name="Rectangle 411">
            <a:extLst>
              <a:ext uri="{FF2B5EF4-FFF2-40B4-BE49-F238E27FC236}">
                <a16:creationId xmlns:a16="http://schemas.microsoft.com/office/drawing/2014/main" id="{0580767F-1170-CB97-6609-695C55A11B57}"/>
              </a:ext>
            </a:extLst>
          </p:cNvPr>
          <p:cNvSpPr/>
          <p:nvPr/>
        </p:nvSpPr>
        <p:spPr bwMode="auto">
          <a:xfrm>
            <a:off x="4460570" y="3712267"/>
            <a:ext cx="1230361"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chemeClr val="accent5"/>
                </a:solidFill>
                <a:latin typeface="Cascadia Code" panose="020B0609020000020004" pitchFamily="49" charset="0"/>
                <a:ea typeface="Segoe UI" pitchFamily="34" charset="0"/>
                <a:cs typeface="Cascadia Code" panose="020B0609020000020004" pitchFamily="49" charset="0"/>
              </a:rPr>
              <a:t>3. az cdn endpoint purge</a:t>
            </a:r>
          </a:p>
        </p:txBody>
      </p:sp>
      <p:sp>
        <p:nvSpPr>
          <p:cNvPr id="413" name="Rectangle 412">
            <a:extLst>
              <a:ext uri="{FF2B5EF4-FFF2-40B4-BE49-F238E27FC236}">
                <a16:creationId xmlns:a16="http://schemas.microsoft.com/office/drawing/2014/main" id="{66CFE554-D239-1AB1-9470-A8CD69F12E2B}"/>
              </a:ext>
            </a:extLst>
          </p:cNvPr>
          <p:cNvSpPr/>
          <p:nvPr/>
        </p:nvSpPr>
        <p:spPr bwMode="auto">
          <a:xfrm>
            <a:off x="4461966" y="3773159"/>
            <a:ext cx="114651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kern="0" dirty="0">
                <a:solidFill>
                  <a:srgbClr val="FFFFFF"/>
                </a:solidFill>
                <a:latin typeface="Segoe UI Semibold"/>
                <a:ea typeface="Segoe UI" pitchFamily="34" charset="0"/>
                <a:cs typeface="Segoe UI Semibold" panose="020B0702040204020203" pitchFamily="34" charset="0"/>
              </a:rPr>
              <a:t>Purge CDN cache</a:t>
            </a:r>
          </a:p>
        </p:txBody>
      </p:sp>
      <p:pic>
        <p:nvPicPr>
          <p:cNvPr id="414" name="Graphic 413">
            <a:extLst>
              <a:ext uri="{FF2B5EF4-FFF2-40B4-BE49-F238E27FC236}">
                <a16:creationId xmlns:a16="http://schemas.microsoft.com/office/drawing/2014/main" id="{87797E94-CC69-E9A9-FCC3-8CA2745677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1349" y="3732233"/>
            <a:ext cx="161764" cy="161764"/>
          </a:xfrm>
          <a:prstGeom prst="rect">
            <a:avLst/>
          </a:prstGeom>
        </p:spPr>
      </p:pic>
      <p:pic>
        <p:nvPicPr>
          <p:cNvPr id="408" name="Picture 407" descr="A purple circle with white letters&#10;&#10;Description automatically generated with low confidence">
            <a:extLst>
              <a:ext uri="{FF2B5EF4-FFF2-40B4-BE49-F238E27FC236}">
                <a16:creationId xmlns:a16="http://schemas.microsoft.com/office/drawing/2014/main" id="{C1E060CF-BCE7-3812-9BEA-029833D0B1D1}"/>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466242" y="3464270"/>
            <a:ext cx="113293" cy="113293"/>
          </a:xfrm>
          <a:prstGeom prst="ellipse">
            <a:avLst/>
          </a:prstGeom>
        </p:spPr>
      </p:pic>
      <p:cxnSp>
        <p:nvCxnSpPr>
          <p:cNvPr id="415" name="Connector: Elbow 414">
            <a:extLst>
              <a:ext uri="{FF2B5EF4-FFF2-40B4-BE49-F238E27FC236}">
                <a16:creationId xmlns:a16="http://schemas.microsoft.com/office/drawing/2014/main" id="{4FDF293F-1B26-618C-290B-4FF1496E97BC}"/>
              </a:ext>
            </a:extLst>
          </p:cNvPr>
          <p:cNvCxnSpPr>
            <a:cxnSpLocks/>
            <a:stCxn id="400" idx="3"/>
            <a:endCxn id="381" idx="3"/>
          </p:cNvCxnSpPr>
          <p:nvPr/>
        </p:nvCxnSpPr>
        <p:spPr>
          <a:xfrm flipH="1" flipV="1">
            <a:off x="5660872" y="2743673"/>
            <a:ext cx="388" cy="837395"/>
          </a:xfrm>
          <a:prstGeom prst="bentConnector3">
            <a:avLst>
              <a:gd name="adj1" fmla="val -58917526"/>
            </a:avLst>
          </a:prstGeom>
          <a:ln>
            <a:solidFill>
              <a:schemeClr val="accent2"/>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16" name="Rectangle 415">
            <a:extLst>
              <a:ext uri="{FF2B5EF4-FFF2-40B4-BE49-F238E27FC236}">
                <a16:creationId xmlns:a16="http://schemas.microsoft.com/office/drawing/2014/main" id="{F5A35581-E1EF-E524-6F9B-DFF7D41DBF8F}"/>
              </a:ext>
            </a:extLst>
          </p:cNvPr>
          <p:cNvSpPr/>
          <p:nvPr/>
        </p:nvSpPr>
        <p:spPr bwMode="auto">
          <a:xfrm>
            <a:off x="5536246" y="3081666"/>
            <a:ext cx="483379" cy="14809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434" b="1" kern="0" dirty="0">
                <a:solidFill>
                  <a:schemeClr val="accent2"/>
                </a:solidFill>
                <a:latin typeface="Segoe UI Semibold"/>
                <a:ea typeface="Segoe UI" pitchFamily="34" charset="0"/>
                <a:cs typeface="Segoe UI Semibold" panose="020B0702040204020203" pitchFamily="34" charset="0"/>
              </a:rPr>
              <a:t>CI/CD</a:t>
            </a:r>
          </a:p>
        </p:txBody>
      </p:sp>
      <p:sp>
        <p:nvSpPr>
          <p:cNvPr id="439" name="Oval 438">
            <a:extLst>
              <a:ext uri="{FF2B5EF4-FFF2-40B4-BE49-F238E27FC236}">
                <a16:creationId xmlns:a16="http://schemas.microsoft.com/office/drawing/2014/main" id="{4EB0A186-3DC6-6E18-85FF-86A19A744256}"/>
              </a:ext>
            </a:extLst>
          </p:cNvPr>
          <p:cNvSpPr/>
          <p:nvPr/>
        </p:nvSpPr>
        <p:spPr bwMode="auto">
          <a:xfrm>
            <a:off x="4292610" y="32921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07185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7D85EAD-4F59-A269-0934-0555E7186174}"/>
            </a:ext>
          </a:extLst>
        </p:cNvPr>
        <p:cNvGrpSpPr/>
        <p:nvPr/>
      </p:nvGrpSpPr>
      <p:grpSpPr>
        <a:xfrm>
          <a:off x="0" y="0"/>
          <a:ext cx="0" cy="0"/>
          <a:chOff x="0" y="0"/>
          <a:chExt cx="0" cy="0"/>
        </a:xfrm>
      </p:grpSpPr>
      <p:grpSp>
        <p:nvGrpSpPr>
          <p:cNvPr id="1270" name="Group 1269">
            <a:extLst>
              <a:ext uri="{FF2B5EF4-FFF2-40B4-BE49-F238E27FC236}">
                <a16:creationId xmlns:a16="http://schemas.microsoft.com/office/drawing/2014/main" id="{DE63D9F8-95A3-44B5-B53E-3157FE8EA5C9}"/>
              </a:ext>
            </a:extLst>
          </p:cNvPr>
          <p:cNvGrpSpPr/>
          <p:nvPr/>
        </p:nvGrpSpPr>
        <p:grpSpPr>
          <a:xfrm>
            <a:off x="1174666" y="580231"/>
            <a:ext cx="8573256" cy="4838700"/>
            <a:chOff x="523876" y="-800100"/>
            <a:chExt cx="8573256" cy="4838700"/>
          </a:xfrm>
        </p:grpSpPr>
        <p:grpSp>
          <p:nvGrpSpPr>
            <p:cNvPr id="1267" name="Group 1266">
              <a:extLst>
                <a:ext uri="{FF2B5EF4-FFF2-40B4-BE49-F238E27FC236}">
                  <a16:creationId xmlns:a16="http://schemas.microsoft.com/office/drawing/2014/main" id="{0D751E95-8CA3-06A9-924F-529F4CBAE171}"/>
                </a:ext>
              </a:extLst>
            </p:cNvPr>
            <p:cNvGrpSpPr/>
            <p:nvPr/>
          </p:nvGrpSpPr>
          <p:grpSpPr>
            <a:xfrm>
              <a:off x="523876" y="-800100"/>
              <a:ext cx="8573256" cy="4838700"/>
              <a:chOff x="523876" y="-800100"/>
              <a:chExt cx="8573256" cy="4838700"/>
            </a:xfrm>
          </p:grpSpPr>
          <p:sp>
            <p:nvSpPr>
              <p:cNvPr id="186" name="Rectangle 185">
                <a:extLst>
                  <a:ext uri="{FF2B5EF4-FFF2-40B4-BE49-F238E27FC236}">
                    <a16:creationId xmlns:a16="http://schemas.microsoft.com/office/drawing/2014/main" id="{18CAAB92-BE22-C0DF-73A4-BBA8F70DD03C}"/>
                  </a:ext>
                </a:extLst>
              </p:cNvPr>
              <p:cNvSpPr/>
              <p:nvPr/>
            </p:nvSpPr>
            <p:spPr bwMode="auto">
              <a:xfrm>
                <a:off x="523876" y="-800100"/>
                <a:ext cx="8573256" cy="4838700"/>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58" name="Group 1257">
                <a:extLst>
                  <a:ext uri="{FF2B5EF4-FFF2-40B4-BE49-F238E27FC236}">
                    <a16:creationId xmlns:a16="http://schemas.microsoft.com/office/drawing/2014/main" id="{6867F2C1-6F64-30CE-D367-072BB302D192}"/>
                  </a:ext>
                </a:extLst>
              </p:cNvPr>
              <p:cNvGrpSpPr/>
              <p:nvPr/>
            </p:nvGrpSpPr>
            <p:grpSpPr>
              <a:xfrm>
                <a:off x="687614" y="220027"/>
                <a:ext cx="8380939" cy="2751771"/>
                <a:chOff x="687614" y="220027"/>
                <a:chExt cx="8380939" cy="2751771"/>
              </a:xfrm>
            </p:grpSpPr>
            <p:sp>
              <p:nvSpPr>
                <p:cNvPr id="100" name="Rectangle: Rounded Corners 99">
                  <a:extLst>
                    <a:ext uri="{FF2B5EF4-FFF2-40B4-BE49-F238E27FC236}">
                      <a16:creationId xmlns:a16="http://schemas.microsoft.com/office/drawing/2014/main" id="{A915B56E-E929-B227-B571-7AA66F47A698}"/>
                    </a:ext>
                  </a:extLst>
                </p:cNvPr>
                <p:cNvSpPr/>
                <p:nvPr/>
              </p:nvSpPr>
              <p:spPr bwMode="auto">
                <a:xfrm>
                  <a:off x="2365095" y="220027"/>
                  <a:ext cx="2521477" cy="2751771"/>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Rounded Corners 100">
                  <a:extLst>
                    <a:ext uri="{FF2B5EF4-FFF2-40B4-BE49-F238E27FC236}">
                      <a16:creationId xmlns:a16="http://schemas.microsoft.com/office/drawing/2014/main" id="{6BCA1D07-86AE-0C1B-88B0-6BD02F52B999}"/>
                    </a:ext>
                  </a:extLst>
                </p:cNvPr>
                <p:cNvSpPr/>
                <p:nvPr/>
              </p:nvSpPr>
              <p:spPr bwMode="auto">
                <a:xfrm>
                  <a:off x="2438461" y="659049"/>
                  <a:ext cx="2368109" cy="2232741"/>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Rounded Corners 101">
                  <a:extLst>
                    <a:ext uri="{FF2B5EF4-FFF2-40B4-BE49-F238E27FC236}">
                      <a16:creationId xmlns:a16="http://schemas.microsoft.com/office/drawing/2014/main" id="{A99A032B-E8D9-608A-1B76-5CF67ED84B15}"/>
                    </a:ext>
                  </a:extLst>
                </p:cNvPr>
                <p:cNvSpPr/>
                <p:nvPr/>
              </p:nvSpPr>
              <p:spPr bwMode="auto">
                <a:xfrm>
                  <a:off x="2507488"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3AAE6BAD-1D41-6E30-EA56-9404BCF01AE4}"/>
                    </a:ext>
                  </a:extLst>
                </p:cNvPr>
                <p:cNvSpPr txBox="1"/>
                <p:nvPr/>
              </p:nvSpPr>
              <p:spPr>
                <a:xfrm>
                  <a:off x="3363416"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Spark Session Provider</a:t>
                  </a:r>
                  <a:endParaRPr lang="en-CA" sz="800" dirty="0" err="1">
                    <a:solidFill>
                      <a:schemeClr val="bg1"/>
                    </a:solidFill>
                    <a:latin typeface="+mj-lt"/>
                  </a:endParaRPr>
                </a:p>
              </p:txBody>
            </p:sp>
            <p:sp>
              <p:nvSpPr>
                <p:cNvPr id="120" name="TextBox 119">
                  <a:extLst>
                    <a:ext uri="{FF2B5EF4-FFF2-40B4-BE49-F238E27FC236}">
                      <a16:creationId xmlns:a16="http://schemas.microsoft.com/office/drawing/2014/main" id="{11FB4B4C-5D03-A5D6-4D94-5FD7B3279027}"/>
                    </a:ext>
                  </a:extLst>
                </p:cNvPr>
                <p:cNvSpPr txBox="1"/>
                <p:nvPr/>
              </p:nvSpPr>
              <p:spPr>
                <a:xfrm>
                  <a:off x="3363416" y="433555"/>
                  <a:ext cx="1361114" cy="107722"/>
                </a:xfrm>
                <a:prstGeom prst="rect">
                  <a:avLst/>
                </a:prstGeom>
                <a:noFill/>
              </p:spPr>
              <p:txBody>
                <a:bodyPr wrap="square" lIns="0" tIns="0" rIns="0" bIns="0" rtlCol="0">
                  <a:spAutoFit/>
                </a:bodyPr>
                <a:lstStyle/>
                <a:p>
                  <a:pPr algn="l"/>
                  <a:r>
                    <a:rPr lang="en-CA" sz="700">
                      <a:solidFill>
                        <a:schemeClr val="bg1"/>
                      </a:solidFill>
                    </a:rPr>
                    <a:t>Including docker on your laptop</a:t>
                  </a:r>
                  <a:endParaRPr lang="en-CA" sz="700" dirty="0" err="1">
                    <a:solidFill>
                      <a:schemeClr val="bg1"/>
                    </a:solidFill>
                  </a:endParaRPr>
                </a:p>
              </p:txBody>
            </p:sp>
            <p:pic>
              <p:nvPicPr>
                <p:cNvPr id="121" name="Picture 2" descr="Graphics - Free Icon Library">
                  <a:extLst>
                    <a:ext uri="{FF2B5EF4-FFF2-40B4-BE49-F238E27FC236}">
                      <a16:creationId xmlns:a16="http://schemas.microsoft.com/office/drawing/2014/main" id="{401EFFCF-0ADF-0070-8743-D8565B6EE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544" y="701113"/>
                  <a:ext cx="346469" cy="244965"/>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B0E573DD-5C82-6BC2-3353-4230568BA281}"/>
                    </a:ext>
                  </a:extLst>
                </p:cNvPr>
                <p:cNvSpPr txBox="1"/>
                <p:nvPr/>
              </p:nvSpPr>
              <p:spPr>
                <a:xfrm>
                  <a:off x="2762268" y="751264"/>
                  <a:ext cx="1361114" cy="123111"/>
                </a:xfrm>
                <a:prstGeom prst="rect">
                  <a:avLst/>
                </a:prstGeom>
                <a:noFill/>
              </p:spPr>
              <p:txBody>
                <a:bodyPr wrap="square" lIns="0" tIns="0" rIns="0" bIns="0" rtlCol="0">
                  <a:spAutoFit/>
                </a:bodyPr>
                <a:lstStyle/>
                <a:p>
                  <a:pPr algn="l"/>
                  <a:r>
                    <a:rPr lang="en-CA" sz="800">
                      <a:solidFill>
                        <a:schemeClr val="bg1"/>
                      </a:solidFill>
                      <a:latin typeface="+mj-lt"/>
                    </a:rPr>
                    <a:t>A Spark Cluster</a:t>
                  </a:r>
                  <a:endParaRPr lang="en-CA" sz="800" dirty="0" err="1">
                    <a:solidFill>
                      <a:schemeClr val="bg1"/>
                    </a:solidFill>
                    <a:latin typeface="+mj-lt"/>
                  </a:endParaRPr>
                </a:p>
              </p:txBody>
            </p:sp>
            <p:cxnSp>
              <p:nvCxnSpPr>
                <p:cNvPr id="132" name="Straight Connector 131">
                  <a:extLst>
                    <a:ext uri="{FF2B5EF4-FFF2-40B4-BE49-F238E27FC236}">
                      <a16:creationId xmlns:a16="http://schemas.microsoft.com/office/drawing/2014/main" id="{695F57FF-1E9C-BA8D-22B2-0EF7D0312D6A}"/>
                    </a:ext>
                  </a:extLst>
                </p:cNvPr>
                <p:cNvCxnSpPr>
                  <a:cxnSpLocks/>
                </p:cNvCxnSpPr>
                <p:nvPr/>
              </p:nvCxnSpPr>
              <p:spPr>
                <a:xfrm>
                  <a:off x="2609398"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53" name="Graphic 152">
                  <a:extLst>
                    <a:ext uri="{FF2B5EF4-FFF2-40B4-BE49-F238E27FC236}">
                      <a16:creationId xmlns:a16="http://schemas.microsoft.com/office/drawing/2014/main" id="{A1C69587-0698-FCA6-D906-57E9B6B738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93745" y="1083874"/>
                  <a:ext cx="168524" cy="168524"/>
                </a:xfrm>
                <a:prstGeom prst="rect">
                  <a:avLst/>
                </a:prstGeom>
              </p:spPr>
            </p:pic>
            <p:grpSp>
              <p:nvGrpSpPr>
                <p:cNvPr id="159" name="Group 158">
                  <a:extLst>
                    <a:ext uri="{FF2B5EF4-FFF2-40B4-BE49-F238E27FC236}">
                      <a16:creationId xmlns:a16="http://schemas.microsoft.com/office/drawing/2014/main" id="{4C4BDC0F-23AE-C02A-4220-E2B11D3E6FAD}"/>
                    </a:ext>
                  </a:extLst>
                </p:cNvPr>
                <p:cNvGrpSpPr/>
                <p:nvPr/>
              </p:nvGrpSpPr>
              <p:grpSpPr>
                <a:xfrm>
                  <a:off x="2490648" y="310849"/>
                  <a:ext cx="825041" cy="199907"/>
                  <a:chOff x="2484066" y="219409"/>
                  <a:chExt cx="825041" cy="199907"/>
                </a:xfrm>
              </p:grpSpPr>
              <p:pic>
                <p:nvPicPr>
                  <p:cNvPr id="1030" name="Picture 6" descr="Microsoft Fabric | Logopedia | Fandom">
                    <a:extLst>
                      <a:ext uri="{FF2B5EF4-FFF2-40B4-BE49-F238E27FC236}">
                        <a16:creationId xmlns:a16="http://schemas.microsoft.com/office/drawing/2014/main" id="{9541CD43-368F-A8CD-DEAF-3E17D594E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066" y="229419"/>
                    <a:ext cx="184481" cy="1844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te Carlo Partners | Databricks">
                    <a:extLst>
                      <a:ext uri="{FF2B5EF4-FFF2-40B4-BE49-F238E27FC236}">
                        <a16:creationId xmlns:a16="http://schemas.microsoft.com/office/drawing/2014/main" id="{17C205B2-3C8C-412B-8E83-6CB735A8ACF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10209" y="229419"/>
                    <a:ext cx="189897" cy="18989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7418F8F6-047F-B6B1-0BB2-1A4A856E30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9208" y="229419"/>
                    <a:ext cx="189899" cy="184481"/>
                  </a:xfrm>
                  <a:prstGeom prst="rect">
                    <a:avLst/>
                  </a:prstGeom>
                  <a:noFill/>
                  <a:extLst>
                    <a:ext uri="{909E8E84-426E-40DD-AFC4-6F175D3DCCD1}">
                      <a14:hiddenFill xmlns:a14="http://schemas.microsoft.com/office/drawing/2010/main">
                        <a:solidFill>
                          <a:srgbClr val="FFFFFF"/>
                        </a:solidFill>
                      </a14:hiddenFill>
                    </a:ext>
                  </a:extLst>
                </p:spPr>
              </p:pic>
              <p:pic>
                <p:nvPicPr>
                  <p:cNvPr id="158" name="Graphic 157">
                    <a:extLst>
                      <a:ext uri="{FF2B5EF4-FFF2-40B4-BE49-F238E27FC236}">
                        <a16:creationId xmlns:a16="http://schemas.microsoft.com/office/drawing/2014/main" id="{72DECB08-CE05-CBAD-F576-326A22EA0B6C}"/>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687409" y="219409"/>
                    <a:ext cx="199253" cy="199253"/>
                  </a:xfrm>
                  <a:prstGeom prst="rect">
                    <a:avLst/>
                  </a:prstGeom>
                </p:spPr>
              </p:pic>
            </p:grpSp>
            <p:sp>
              <p:nvSpPr>
                <p:cNvPr id="162" name="TextBox 161">
                  <a:extLst>
                    <a:ext uri="{FF2B5EF4-FFF2-40B4-BE49-F238E27FC236}">
                      <a16:creationId xmlns:a16="http://schemas.microsoft.com/office/drawing/2014/main" id="{F46EB69F-6482-C08A-CD33-F3E1251266FC}"/>
                    </a:ext>
                  </a:extLst>
                </p:cNvPr>
                <p:cNvSpPr txBox="1"/>
                <p:nvPr/>
              </p:nvSpPr>
              <p:spPr>
                <a:xfrm>
                  <a:off x="2821332"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Driver Process</a:t>
                  </a:r>
                  <a:endParaRPr lang="en-CA" sz="800" dirty="0" err="1">
                    <a:solidFill>
                      <a:schemeClr val="bg1"/>
                    </a:solidFill>
                    <a:latin typeface="+mj-lt"/>
                  </a:endParaRPr>
                </a:p>
              </p:txBody>
            </p:sp>
            <p:pic>
              <p:nvPicPr>
                <p:cNvPr id="164" name="Graphic 163">
                  <a:extLst>
                    <a:ext uri="{FF2B5EF4-FFF2-40B4-BE49-F238E27FC236}">
                      <a16:creationId xmlns:a16="http://schemas.microsoft.com/office/drawing/2014/main" id="{E7EBD997-5D7A-EDE4-472F-2BB8526D6A3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49975" y="1448086"/>
                  <a:ext cx="213124" cy="213124"/>
                </a:xfrm>
                <a:prstGeom prst="rect">
                  <a:avLst/>
                </a:prstGeom>
              </p:spPr>
            </p:pic>
            <p:sp>
              <p:nvSpPr>
                <p:cNvPr id="169" name="Rectangle 168">
                  <a:extLst>
                    <a:ext uri="{FF2B5EF4-FFF2-40B4-BE49-F238E27FC236}">
                      <a16:creationId xmlns:a16="http://schemas.microsoft.com/office/drawing/2014/main" id="{4B7D7A54-A6BD-9983-3B03-95C2C4D316A4}"/>
                    </a:ext>
                  </a:extLst>
                </p:cNvPr>
                <p:cNvSpPr/>
                <p:nvPr/>
              </p:nvSpPr>
              <p:spPr bwMode="auto">
                <a:xfrm>
                  <a:off x="687614" y="1467247"/>
                  <a:ext cx="1705038"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500" kern="0">
                      <a:solidFill>
                        <a:schemeClr val="bg1"/>
                      </a:solidFill>
                      <a:latin typeface="Cascadia Code" panose="020B0609020000020004" pitchFamily="49" charset="0"/>
                      <a:ea typeface="Segoe UI" pitchFamily="34" charset="0"/>
                      <a:cs typeface="Cascadia Code" panose="020B0609020000020004" pitchFamily="49" charset="0"/>
                    </a:rPr>
                    <a:t>spark-submit</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--conf spark.plugins=your.plugin.class </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--class your.main.class</a:t>
                  </a:r>
                </a:p>
                <a:p>
                  <a:pPr defTabSz="807757" fontAlgn="base">
                    <a:spcBef>
                      <a:spcPct val="0"/>
                    </a:spcBef>
                    <a:spcAft>
                      <a:spcPct val="0"/>
                    </a:spcAft>
                    <a:defRPr/>
                  </a:pPr>
                  <a:endParaRPr lang="en-US" sz="5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175" name="Straight Arrow Connector 174">
                  <a:extLst>
                    <a:ext uri="{FF2B5EF4-FFF2-40B4-BE49-F238E27FC236}">
                      <a16:creationId xmlns:a16="http://schemas.microsoft.com/office/drawing/2014/main" id="{C3C60D01-E918-83F1-290E-123B7781A2E9}"/>
                    </a:ext>
                  </a:extLst>
                </p:cNvPr>
                <p:cNvCxnSpPr>
                  <a:cxnSpLocks/>
                </p:cNvCxnSpPr>
                <p:nvPr/>
              </p:nvCxnSpPr>
              <p:spPr>
                <a:xfrm>
                  <a:off x="2294985" y="1527283"/>
                  <a:ext cx="33023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76" name="Isosceles Triangle 175">
                  <a:extLst>
                    <a:ext uri="{FF2B5EF4-FFF2-40B4-BE49-F238E27FC236}">
                      <a16:creationId xmlns:a16="http://schemas.microsoft.com/office/drawing/2014/main" id="{CB23530E-AE63-49EA-68F2-3DC1C392188D}"/>
                    </a:ext>
                  </a:extLst>
                </p:cNvPr>
                <p:cNvSpPr/>
                <p:nvPr/>
              </p:nvSpPr>
              <p:spPr bwMode="auto">
                <a:xfrm rot="16200000">
                  <a:off x="2746778" y="1410209"/>
                  <a:ext cx="516560" cy="338401"/>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79" name="Graphic 178">
                  <a:extLst>
                    <a:ext uri="{FF2B5EF4-FFF2-40B4-BE49-F238E27FC236}">
                      <a16:creationId xmlns:a16="http://schemas.microsoft.com/office/drawing/2014/main" id="{31C334D5-C7EE-3516-A7E9-6E8A5F1925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036654" y="1375102"/>
                  <a:ext cx="162378" cy="162378"/>
                </a:xfrm>
                <a:prstGeom prst="rect">
                  <a:avLst/>
                </a:prstGeom>
              </p:spPr>
            </p:pic>
            <p:sp>
              <p:nvSpPr>
                <p:cNvPr id="180" name="TextBox 179">
                  <a:extLst>
                    <a:ext uri="{FF2B5EF4-FFF2-40B4-BE49-F238E27FC236}">
                      <a16:creationId xmlns:a16="http://schemas.microsoft.com/office/drawing/2014/main" id="{642ABCC5-EF29-3C4A-BA03-81D12DC1B50F}"/>
                    </a:ext>
                  </a:extLst>
                </p:cNvPr>
                <p:cNvSpPr txBox="1"/>
                <p:nvPr/>
              </p:nvSpPr>
              <p:spPr>
                <a:xfrm>
                  <a:off x="3220739" y="1355917"/>
                  <a:ext cx="818101"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your.main.class </a:t>
                  </a:r>
                </a:p>
              </p:txBody>
            </p:sp>
            <p:sp>
              <p:nvSpPr>
                <p:cNvPr id="182" name="TextBox 181">
                  <a:extLst>
                    <a:ext uri="{FF2B5EF4-FFF2-40B4-BE49-F238E27FC236}">
                      <a16:creationId xmlns:a16="http://schemas.microsoft.com/office/drawing/2014/main" id="{83467635-F805-0268-D89E-690FFAD8E6C0}"/>
                    </a:ext>
                  </a:extLst>
                </p:cNvPr>
                <p:cNvSpPr txBox="1"/>
                <p:nvPr/>
              </p:nvSpPr>
              <p:spPr>
                <a:xfrm>
                  <a:off x="3220739" y="1451370"/>
                  <a:ext cx="1133543" cy="76944"/>
                </a:xfrm>
                <a:prstGeom prst="rect">
                  <a:avLst/>
                </a:prstGeom>
                <a:noFill/>
              </p:spPr>
              <p:txBody>
                <a:bodyPr wrap="square" lIns="0" tIns="0" rIns="0" bIns="0" rtlCol="0">
                  <a:spAutoFit/>
                </a:bodyPr>
                <a:lstStyle/>
                <a:p>
                  <a:pPr algn="l"/>
                  <a:r>
                    <a:rPr lang="en-CA" sz="500">
                      <a:solidFill>
                        <a:schemeClr val="bg1"/>
                      </a:solidFill>
                    </a:rPr>
                    <a:t>Does Spark DataFrame calculation stuff</a:t>
                  </a:r>
                  <a:endParaRPr lang="en-CA" sz="500" dirty="0" err="1">
                    <a:solidFill>
                      <a:schemeClr val="bg1"/>
                    </a:solidFill>
                  </a:endParaRPr>
                </a:p>
              </p:txBody>
            </p:sp>
            <p:sp>
              <p:nvSpPr>
                <p:cNvPr id="184" name="TextBox 183">
                  <a:extLst>
                    <a:ext uri="{FF2B5EF4-FFF2-40B4-BE49-F238E27FC236}">
                      <a16:creationId xmlns:a16="http://schemas.microsoft.com/office/drawing/2014/main" id="{D8478C45-9BC4-C3D2-0F89-615E20A7317B}"/>
                    </a:ext>
                  </a:extLst>
                </p:cNvPr>
                <p:cNvSpPr txBox="1"/>
                <p:nvPr/>
              </p:nvSpPr>
              <p:spPr>
                <a:xfrm>
                  <a:off x="3220987" y="1597254"/>
                  <a:ext cx="817853" cy="92333"/>
                </a:xfrm>
                <a:prstGeom prst="rect">
                  <a:avLst/>
                </a:prstGeom>
                <a:noFill/>
              </p:spPr>
              <p:txBody>
                <a:bodyPr wrap="square" lIns="0" tIns="0" rIns="0" bIns="0" rtlCol="0">
                  <a:spAutoFit/>
                </a:bodyPr>
                <a:lstStyle/>
                <a:p>
                  <a:pPr defTabSz="807757" fontAlgn="base">
                    <a:spcBef>
                      <a:spcPct val="0"/>
                    </a:spcBef>
                    <a:spcAft>
                      <a:spcPct val="0"/>
                    </a:spcAft>
                    <a:defRPr/>
                  </a:pPr>
                  <a:r>
                    <a:rPr lang="en-US" sz="6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your.plugin.class </a:t>
                  </a:r>
                </a:p>
              </p:txBody>
            </p:sp>
            <p:sp>
              <p:nvSpPr>
                <p:cNvPr id="185" name="TextBox 184">
                  <a:extLst>
                    <a:ext uri="{FF2B5EF4-FFF2-40B4-BE49-F238E27FC236}">
                      <a16:creationId xmlns:a16="http://schemas.microsoft.com/office/drawing/2014/main" id="{E26A86F2-41B4-BD7D-FEED-CCFAC7C0F01B}"/>
                    </a:ext>
                  </a:extLst>
                </p:cNvPr>
                <p:cNvSpPr txBox="1"/>
                <p:nvPr/>
              </p:nvSpPr>
              <p:spPr>
                <a:xfrm>
                  <a:off x="3220987" y="1692707"/>
                  <a:ext cx="961459" cy="76944"/>
                </a:xfrm>
                <a:prstGeom prst="rect">
                  <a:avLst/>
                </a:prstGeom>
                <a:noFill/>
              </p:spPr>
              <p:txBody>
                <a:bodyPr wrap="square" lIns="0" tIns="0" rIns="0" bIns="0" rtlCol="0">
                  <a:spAutoFit/>
                </a:bodyPr>
                <a:lstStyle/>
                <a:p>
                  <a:pPr algn="l"/>
                  <a:r>
                    <a:rPr lang="en-CA" sz="500">
                      <a:solidFill>
                        <a:schemeClr val="bg1"/>
                      </a:solidFill>
                    </a:rPr>
                    <a:t>Does </a:t>
                  </a:r>
                  <a:r>
                    <a:rPr lang="en-CA" sz="500">
                      <a:solidFill>
                        <a:schemeClr val="bg1"/>
                      </a:solidFill>
                      <a:latin typeface="+mj-lt"/>
                    </a:rPr>
                    <a:t>literally</a:t>
                  </a:r>
                  <a:r>
                    <a:rPr lang="en-CA" sz="500">
                      <a:solidFill>
                        <a:schemeClr val="bg1"/>
                      </a:solidFill>
                    </a:rPr>
                    <a:t> anything you want</a:t>
                  </a:r>
                  <a:endParaRPr lang="en-CA" sz="500" dirty="0" err="1">
                    <a:solidFill>
                      <a:schemeClr val="bg1"/>
                    </a:solidFill>
                  </a:endParaRPr>
                </a:p>
              </p:txBody>
            </p:sp>
            <p:cxnSp>
              <p:nvCxnSpPr>
                <p:cNvPr id="188" name="Connector: Elbow 187">
                  <a:extLst>
                    <a:ext uri="{FF2B5EF4-FFF2-40B4-BE49-F238E27FC236}">
                      <a16:creationId xmlns:a16="http://schemas.microsoft.com/office/drawing/2014/main" id="{B918F5F3-7A7E-FD52-6CC4-7FCE7910F853}"/>
                    </a:ext>
                  </a:extLst>
                </p:cNvPr>
                <p:cNvCxnSpPr>
                  <a:cxnSpLocks/>
                  <a:stCxn id="1027" idx="3"/>
                  <a:endCxn id="1090" idx="0"/>
                </p:cNvCxnSpPr>
                <p:nvPr/>
              </p:nvCxnSpPr>
              <p:spPr>
                <a:xfrm>
                  <a:off x="4538321" y="1174594"/>
                  <a:ext cx="191794" cy="187977"/>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27" name="TextBox 1026">
                  <a:extLst>
                    <a:ext uri="{FF2B5EF4-FFF2-40B4-BE49-F238E27FC236}">
                      <a16:creationId xmlns:a16="http://schemas.microsoft.com/office/drawing/2014/main" id="{D4B9C9FC-77A8-FC35-C4CE-B08C1E84BB24}"/>
                    </a:ext>
                  </a:extLst>
                </p:cNvPr>
                <p:cNvSpPr txBox="1"/>
                <p:nvPr/>
              </p:nvSpPr>
              <p:spPr>
                <a:xfrm>
                  <a:off x="3996237" y="1120733"/>
                  <a:ext cx="542084" cy="107722"/>
                </a:xfrm>
                <a:prstGeom prst="rect">
                  <a:avLst/>
                </a:prstGeom>
                <a:noFill/>
              </p:spPr>
              <p:txBody>
                <a:bodyPr wrap="square" lIns="0" tIns="0" rIns="0" bIns="0" rtlCol="0">
                  <a:spAutoFit/>
                </a:bodyPr>
                <a:lstStyle/>
                <a:p>
                  <a:pPr algn="l"/>
                  <a:r>
                    <a:rPr lang="en-CA" sz="700" i="1">
                      <a:solidFill>
                        <a:srgbClr val="C50F1F"/>
                      </a:solidFill>
                      <a:latin typeface="+mj-lt"/>
                    </a:rPr>
                    <a:t>JVM</a:t>
                  </a:r>
                  <a:r>
                    <a:rPr lang="en-CA" sz="700" i="1">
                      <a:solidFill>
                        <a:schemeClr val="bg1"/>
                      </a:solidFill>
                      <a:latin typeface="+mj-lt"/>
                    </a:rPr>
                    <a:t>, </a:t>
                  </a:r>
                  <a:r>
                    <a:rPr lang="en-CA" sz="700" i="1">
                      <a:solidFill>
                        <a:srgbClr val="006CBE"/>
                      </a:solidFill>
                      <a:latin typeface="+mj-lt"/>
                    </a:rPr>
                    <a:t>Malloc</a:t>
                  </a:r>
                  <a:r>
                    <a:rPr lang="en-CA" sz="700" i="1">
                      <a:solidFill>
                        <a:schemeClr val="bg1"/>
                      </a:solidFill>
                      <a:latin typeface="+mj-lt"/>
                    </a:rPr>
                    <a:t> </a:t>
                  </a:r>
                  <a:endParaRPr lang="en-CA" sz="700" i="1" dirty="0" err="1">
                    <a:solidFill>
                      <a:schemeClr val="bg1"/>
                    </a:solidFill>
                    <a:latin typeface="+mj-lt"/>
                  </a:endParaRPr>
                </a:p>
              </p:txBody>
            </p:sp>
            <p:grpSp>
              <p:nvGrpSpPr>
                <p:cNvPr id="1039" name="Group 1038">
                  <a:extLst>
                    <a:ext uri="{FF2B5EF4-FFF2-40B4-BE49-F238E27FC236}">
                      <a16:creationId xmlns:a16="http://schemas.microsoft.com/office/drawing/2014/main" id="{6F50D13E-9D45-3ED0-25AE-C19800AB227E}"/>
                    </a:ext>
                  </a:extLst>
                </p:cNvPr>
                <p:cNvGrpSpPr/>
                <p:nvPr/>
              </p:nvGrpSpPr>
              <p:grpSpPr>
                <a:xfrm>
                  <a:off x="3629787" y="1097558"/>
                  <a:ext cx="386969" cy="175589"/>
                  <a:chOff x="6479853" y="982482"/>
                  <a:chExt cx="405637" cy="180773"/>
                </a:xfrm>
              </p:grpSpPr>
              <p:pic>
                <p:nvPicPr>
                  <p:cNvPr id="1042" name="Picture 18" descr="JVM Monitoring and Performance Management with Instana | IBM">
                    <a:extLst>
                      <a:ext uri="{FF2B5EF4-FFF2-40B4-BE49-F238E27FC236}">
                        <a16:creationId xmlns:a16="http://schemas.microsoft.com/office/drawing/2014/main" id="{9A637606-932F-5515-DB4E-C8035BFE554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564115" y="982482"/>
                    <a:ext cx="321375"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31" name="Graphic 1030">
                    <a:extLst>
                      <a:ext uri="{FF2B5EF4-FFF2-40B4-BE49-F238E27FC236}">
                        <a16:creationId xmlns:a16="http://schemas.microsoft.com/office/drawing/2014/main" id="{7B82BCCB-5367-844D-B7EB-74CC478ECFC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79853" y="996291"/>
                    <a:ext cx="150971" cy="150971"/>
                  </a:xfrm>
                  <a:prstGeom prst="rect">
                    <a:avLst/>
                  </a:prstGeom>
                </p:spPr>
              </p:pic>
            </p:grpSp>
            <p:sp>
              <p:nvSpPr>
                <p:cNvPr id="1041" name="Rectangle: Rounded Corners 1040">
                  <a:extLst>
                    <a:ext uri="{FF2B5EF4-FFF2-40B4-BE49-F238E27FC236}">
                      <a16:creationId xmlns:a16="http://schemas.microsoft.com/office/drawing/2014/main" id="{525C84FE-F335-9D23-C136-2C37381D9A67}"/>
                    </a:ext>
                  </a:extLst>
                </p:cNvPr>
                <p:cNvSpPr/>
                <p:nvPr/>
              </p:nvSpPr>
              <p:spPr bwMode="auto">
                <a:xfrm>
                  <a:off x="2540135" y="1927216"/>
                  <a:ext cx="928791"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45" name="Graphic 1044">
                  <a:extLst>
                    <a:ext uri="{FF2B5EF4-FFF2-40B4-BE49-F238E27FC236}">
                      <a16:creationId xmlns:a16="http://schemas.microsoft.com/office/drawing/2014/main" id="{D7757332-22A8-38ED-D001-23646ACE924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030488" y="1620295"/>
                  <a:ext cx="152400" cy="152400"/>
                </a:xfrm>
                <a:prstGeom prst="rect">
                  <a:avLst/>
                </a:prstGeom>
              </p:spPr>
            </p:pic>
            <p:pic>
              <p:nvPicPr>
                <p:cNvPr id="1046" name="Graphic 1045">
                  <a:extLst>
                    <a:ext uri="{FF2B5EF4-FFF2-40B4-BE49-F238E27FC236}">
                      <a16:creationId xmlns:a16="http://schemas.microsoft.com/office/drawing/2014/main" id="{39B39A62-B3D6-85AF-AA88-ABAD402B26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625222" y="2226855"/>
                  <a:ext cx="196110" cy="196110"/>
                </a:xfrm>
                <a:prstGeom prst="rect">
                  <a:avLst/>
                </a:prstGeom>
              </p:spPr>
            </p:pic>
            <p:pic>
              <p:nvPicPr>
                <p:cNvPr id="1048" name="Graphic 1047">
                  <a:extLst>
                    <a:ext uri="{FF2B5EF4-FFF2-40B4-BE49-F238E27FC236}">
                      <a16:creationId xmlns:a16="http://schemas.microsoft.com/office/drawing/2014/main" id="{2A57D470-8B85-479A-DF00-7929A85A892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82887" y="1968231"/>
                  <a:ext cx="201125" cy="201125"/>
                </a:xfrm>
                <a:prstGeom prst="rect">
                  <a:avLst/>
                </a:prstGeom>
              </p:spPr>
            </p:pic>
            <p:cxnSp>
              <p:nvCxnSpPr>
                <p:cNvPr id="1049" name="Straight Connector 1048">
                  <a:extLst>
                    <a:ext uri="{FF2B5EF4-FFF2-40B4-BE49-F238E27FC236}">
                      <a16:creationId xmlns:a16="http://schemas.microsoft.com/office/drawing/2014/main" id="{A470E273-D1C1-79FF-7529-A8281D98D8E2}"/>
                    </a:ext>
                  </a:extLst>
                </p:cNvPr>
                <p:cNvCxnSpPr>
                  <a:cxnSpLocks/>
                </p:cNvCxnSpPr>
                <p:nvPr/>
              </p:nvCxnSpPr>
              <p:spPr>
                <a:xfrm>
                  <a:off x="2614803" y="2179707"/>
                  <a:ext cx="70088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0" name="TextBox 1049">
                  <a:extLst>
                    <a:ext uri="{FF2B5EF4-FFF2-40B4-BE49-F238E27FC236}">
                      <a16:creationId xmlns:a16="http://schemas.microsoft.com/office/drawing/2014/main" id="{4E1888FA-E52B-6E83-2C92-E2053660FA7F}"/>
                    </a:ext>
                  </a:extLst>
                </p:cNvPr>
                <p:cNvSpPr txBox="1"/>
                <p:nvPr/>
              </p:nvSpPr>
              <p:spPr>
                <a:xfrm>
                  <a:off x="2823580" y="2007237"/>
                  <a:ext cx="792429" cy="123111"/>
                </a:xfrm>
                <a:prstGeom prst="rect">
                  <a:avLst/>
                </a:prstGeom>
                <a:noFill/>
              </p:spPr>
              <p:txBody>
                <a:bodyPr wrap="square" lIns="0" tIns="0" rIns="0" bIns="0" rtlCol="0">
                  <a:spAutoFit/>
                </a:bodyPr>
                <a:lstStyle/>
                <a:p>
                  <a:pPr algn="l"/>
                  <a:r>
                    <a:rPr lang="en-CA" sz="800">
                      <a:solidFill>
                        <a:schemeClr val="bg1"/>
                      </a:solidFill>
                      <a:latin typeface="+mj-lt"/>
                    </a:rPr>
                    <a:t>Executor</a:t>
                  </a:r>
                  <a:endParaRPr lang="en-CA" sz="800" dirty="0" err="1">
                    <a:solidFill>
                      <a:schemeClr val="bg1"/>
                    </a:solidFill>
                    <a:latin typeface="+mj-lt"/>
                  </a:endParaRPr>
                </a:p>
              </p:txBody>
            </p:sp>
            <p:sp>
              <p:nvSpPr>
                <p:cNvPr id="1053" name="Isosceles Triangle 1052">
                  <a:extLst>
                    <a:ext uri="{FF2B5EF4-FFF2-40B4-BE49-F238E27FC236}">
                      <a16:creationId xmlns:a16="http://schemas.microsoft.com/office/drawing/2014/main" id="{D5F53C23-36A8-B94A-4D0B-C6E462E2A328}"/>
                    </a:ext>
                  </a:extLst>
                </p:cNvPr>
                <p:cNvSpPr/>
                <p:nvPr/>
              </p:nvSpPr>
              <p:spPr bwMode="auto">
                <a:xfrm>
                  <a:off x="2582887"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54" name="Graphic 1053">
                  <a:extLst>
                    <a:ext uri="{FF2B5EF4-FFF2-40B4-BE49-F238E27FC236}">
                      <a16:creationId xmlns:a16="http://schemas.microsoft.com/office/drawing/2014/main" id="{4A264BD6-0709-A4F3-CD38-47102D4CB4F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641115" y="2540499"/>
                  <a:ext cx="152400" cy="152400"/>
                </a:xfrm>
                <a:prstGeom prst="rect">
                  <a:avLst/>
                </a:prstGeom>
              </p:spPr>
            </p:pic>
            <p:cxnSp>
              <p:nvCxnSpPr>
                <p:cNvPr id="1058" name="Connector: Elbow 1057">
                  <a:extLst>
                    <a:ext uri="{FF2B5EF4-FFF2-40B4-BE49-F238E27FC236}">
                      <a16:creationId xmlns:a16="http://schemas.microsoft.com/office/drawing/2014/main" id="{D0A41C0A-E24E-E343-7777-B3CAC18BD7D0}"/>
                    </a:ext>
                  </a:extLst>
                </p:cNvPr>
                <p:cNvCxnSpPr>
                  <a:cxnSpLocks/>
                  <a:stCxn id="1082" idx="3"/>
                  <a:endCxn id="443" idx="6"/>
                </p:cNvCxnSpPr>
                <p:nvPr/>
              </p:nvCxnSpPr>
              <p:spPr>
                <a:xfrm flipH="1">
                  <a:off x="3138318" y="2326519"/>
                  <a:ext cx="204764" cy="509113"/>
                </a:xfrm>
                <a:prstGeom prst="bentConnector3">
                  <a:avLst>
                    <a:gd name="adj1" fmla="val -35663"/>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63" name="Rectangle: Rounded Corners 1062">
                  <a:extLst>
                    <a:ext uri="{FF2B5EF4-FFF2-40B4-BE49-F238E27FC236}">
                      <a16:creationId xmlns:a16="http://schemas.microsoft.com/office/drawing/2014/main" id="{7EE83CCD-DE1B-A16E-4138-6573517F0AE4}"/>
                    </a:ext>
                  </a:extLst>
                </p:cNvPr>
                <p:cNvSpPr/>
                <p:nvPr/>
              </p:nvSpPr>
              <p:spPr bwMode="auto">
                <a:xfrm>
                  <a:off x="3498623" y="1927216"/>
                  <a:ext cx="335637" cy="874026"/>
                </a:xfrm>
                <a:prstGeom prst="roundRect">
                  <a:avLst>
                    <a:gd name="adj" fmla="val 26460"/>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64" name="Graphic 1063">
                  <a:extLst>
                    <a:ext uri="{FF2B5EF4-FFF2-40B4-BE49-F238E27FC236}">
                      <a16:creationId xmlns:a16="http://schemas.microsoft.com/office/drawing/2014/main" id="{54EB0249-FF43-58E3-EA7D-D7993C6BA8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83710" y="2226855"/>
                  <a:ext cx="196110" cy="196110"/>
                </a:xfrm>
                <a:prstGeom prst="rect">
                  <a:avLst/>
                </a:prstGeom>
              </p:spPr>
            </p:pic>
            <p:pic>
              <p:nvPicPr>
                <p:cNvPr id="1065" name="Graphic 1064">
                  <a:extLst>
                    <a:ext uri="{FF2B5EF4-FFF2-40B4-BE49-F238E27FC236}">
                      <a16:creationId xmlns:a16="http://schemas.microsoft.com/office/drawing/2014/main" id="{AA2B5775-1F93-D8BA-159E-42BFEB4DB05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541375" y="1968231"/>
                  <a:ext cx="201125" cy="201125"/>
                </a:xfrm>
                <a:prstGeom prst="rect">
                  <a:avLst/>
                </a:prstGeom>
              </p:spPr>
            </p:pic>
            <p:cxnSp>
              <p:nvCxnSpPr>
                <p:cNvPr id="1066" name="Straight Connector 1065">
                  <a:extLst>
                    <a:ext uri="{FF2B5EF4-FFF2-40B4-BE49-F238E27FC236}">
                      <a16:creationId xmlns:a16="http://schemas.microsoft.com/office/drawing/2014/main" id="{39C21211-8757-CE6F-9843-B08888E4C165}"/>
                    </a:ext>
                  </a:extLst>
                </p:cNvPr>
                <p:cNvCxnSpPr>
                  <a:cxnSpLocks/>
                </p:cNvCxnSpPr>
                <p:nvPr/>
              </p:nvCxnSpPr>
              <p:spPr>
                <a:xfrm>
                  <a:off x="3573291" y="2179707"/>
                  <a:ext cx="206529"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68" name="Isosceles Triangle 1067">
                  <a:extLst>
                    <a:ext uri="{FF2B5EF4-FFF2-40B4-BE49-F238E27FC236}">
                      <a16:creationId xmlns:a16="http://schemas.microsoft.com/office/drawing/2014/main" id="{EF3B65FB-CAE4-1E22-8365-0DB6C637DCDE}"/>
                    </a:ext>
                  </a:extLst>
                </p:cNvPr>
                <p:cNvSpPr/>
                <p:nvPr/>
              </p:nvSpPr>
              <p:spPr bwMode="auto">
                <a:xfrm>
                  <a:off x="3541375" y="2405315"/>
                  <a:ext cx="275974" cy="180792"/>
                </a:xfrm>
                <a:prstGeom prst="triangle">
                  <a:avLst>
                    <a:gd name="adj" fmla="val 50000"/>
                  </a:avLst>
                </a:prstGeom>
                <a:gradFill flip="none" rotWithShape="1">
                  <a:gsLst>
                    <a:gs pos="0">
                      <a:schemeClr val="tx1">
                        <a:lumMod val="95000"/>
                      </a:schemeClr>
                    </a:gs>
                    <a:gs pos="100000">
                      <a:srgbClr val="CAE4E1"/>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CA" sz="1732" kern="0" err="1">
                    <a:solidFill>
                      <a:srgbClr val="FFFFFF"/>
                    </a:solidFill>
                    <a:latin typeface="Segoe UI"/>
                    <a:ea typeface="Segoe UI" pitchFamily="34" charset="0"/>
                    <a:cs typeface="Segoe UI" pitchFamily="34" charset="0"/>
                  </a:endParaRPr>
                </a:p>
              </p:txBody>
            </p:sp>
            <p:pic>
              <p:nvPicPr>
                <p:cNvPr id="1069" name="Graphic 1068">
                  <a:extLst>
                    <a:ext uri="{FF2B5EF4-FFF2-40B4-BE49-F238E27FC236}">
                      <a16:creationId xmlns:a16="http://schemas.microsoft.com/office/drawing/2014/main" id="{18F0530E-0C4C-961A-B54A-F9143433E9C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599603" y="2540499"/>
                  <a:ext cx="152400" cy="152400"/>
                </a:xfrm>
                <a:prstGeom prst="rect">
                  <a:avLst/>
                </a:prstGeom>
              </p:spPr>
            </p:pic>
            <p:sp>
              <p:nvSpPr>
                <p:cNvPr id="1075" name="TextBox 1074">
                  <a:extLst>
                    <a:ext uri="{FF2B5EF4-FFF2-40B4-BE49-F238E27FC236}">
                      <a16:creationId xmlns:a16="http://schemas.microsoft.com/office/drawing/2014/main" id="{5DDA88AC-A3C8-61A6-2319-B43DDF6CDBA3}"/>
                    </a:ext>
                  </a:extLst>
                </p:cNvPr>
                <p:cNvSpPr txBox="1"/>
                <p:nvPr/>
              </p:nvSpPr>
              <p:spPr>
                <a:xfrm>
                  <a:off x="4535528" y="1182420"/>
                  <a:ext cx="542084" cy="61555"/>
                </a:xfrm>
                <a:prstGeom prst="rect">
                  <a:avLst/>
                </a:prstGeom>
                <a:noFill/>
              </p:spPr>
              <p:txBody>
                <a:bodyPr wrap="square" lIns="0" tIns="0" rIns="0" bIns="0" rtlCol="0">
                  <a:spAutoFit/>
                </a:bodyPr>
                <a:lstStyle/>
                <a:p>
                  <a:pPr algn="l"/>
                  <a:r>
                    <a:rPr lang="en-CA" sz="400" i="1">
                      <a:solidFill>
                        <a:schemeClr val="bg1"/>
                      </a:solidFill>
                      <a:latin typeface="+mj-lt"/>
                    </a:rPr>
                    <a:t>Metrics</a:t>
                  </a:r>
                  <a:endParaRPr lang="en-CA" sz="400" i="1" dirty="0" err="1">
                    <a:solidFill>
                      <a:schemeClr val="bg1"/>
                    </a:solidFill>
                    <a:latin typeface="+mj-lt"/>
                  </a:endParaRPr>
                </a:p>
              </p:txBody>
            </p:sp>
            <p:grpSp>
              <p:nvGrpSpPr>
                <p:cNvPr id="1081" name="Group 1080">
                  <a:extLst>
                    <a:ext uri="{FF2B5EF4-FFF2-40B4-BE49-F238E27FC236}">
                      <a16:creationId xmlns:a16="http://schemas.microsoft.com/office/drawing/2014/main" id="{83173B2E-5593-58E4-BD8C-1D78621FFDF6}"/>
                    </a:ext>
                  </a:extLst>
                </p:cNvPr>
                <p:cNvGrpSpPr/>
                <p:nvPr/>
              </p:nvGrpSpPr>
              <p:grpSpPr>
                <a:xfrm>
                  <a:off x="3009290" y="2236846"/>
                  <a:ext cx="333792" cy="179345"/>
                  <a:chOff x="6479853" y="982482"/>
                  <a:chExt cx="342567" cy="180773"/>
                </a:xfrm>
              </p:grpSpPr>
              <p:pic>
                <p:nvPicPr>
                  <p:cNvPr id="1082" name="Picture 18" descr="JVM Monitoring and Performance Management with Instana | IBM">
                    <a:extLst>
                      <a:ext uri="{FF2B5EF4-FFF2-40B4-BE49-F238E27FC236}">
                        <a16:creationId xmlns:a16="http://schemas.microsoft.com/office/drawing/2014/main" id="{A16D2D35-92EB-496C-669A-BEE61C43EF6A}"/>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7750" t="2" r="19624" b="-2"/>
                  <a:stretch>
                    <a:fillRect/>
                  </a:stretch>
                </p:blipFill>
                <p:spPr bwMode="auto">
                  <a:xfrm>
                    <a:off x="6621154" y="982482"/>
                    <a:ext cx="201266" cy="180773"/>
                  </a:xfrm>
                  <a:prstGeom prst="rect">
                    <a:avLst/>
                  </a:prstGeom>
                  <a:noFill/>
                  <a:extLst>
                    <a:ext uri="{909E8E84-426E-40DD-AFC4-6F175D3DCCD1}">
                      <a14:hiddenFill xmlns:a14="http://schemas.microsoft.com/office/drawing/2010/main">
                        <a:solidFill>
                          <a:srgbClr val="FFFFFF"/>
                        </a:solidFill>
                      </a14:hiddenFill>
                    </a:ext>
                  </a:extLst>
                </p:spPr>
              </p:pic>
              <p:pic>
                <p:nvPicPr>
                  <p:cNvPr id="1083" name="Graphic 1082">
                    <a:extLst>
                      <a:ext uri="{FF2B5EF4-FFF2-40B4-BE49-F238E27FC236}">
                        <a16:creationId xmlns:a16="http://schemas.microsoft.com/office/drawing/2014/main" id="{43C05F86-422A-3A62-0F51-A3EA7ACC3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479853" y="996291"/>
                    <a:ext cx="150971" cy="150971"/>
                  </a:xfrm>
                  <a:prstGeom prst="rect">
                    <a:avLst/>
                  </a:prstGeom>
                </p:spPr>
              </p:pic>
            </p:grpSp>
            <p:pic>
              <p:nvPicPr>
                <p:cNvPr id="1084" name="Graphic 1083">
                  <a:extLst>
                    <a:ext uri="{FF2B5EF4-FFF2-40B4-BE49-F238E27FC236}">
                      <a16:creationId xmlns:a16="http://schemas.microsoft.com/office/drawing/2014/main" id="{3ED5F4C0-98A5-B8A6-5CCB-94E225D94C6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248910" y="2645302"/>
                  <a:ext cx="152400" cy="152400"/>
                </a:xfrm>
                <a:prstGeom prst="rect">
                  <a:avLst/>
                </a:prstGeom>
              </p:spPr>
            </p:pic>
            <p:sp>
              <p:nvSpPr>
                <p:cNvPr id="1085" name="Rectangle 1084">
                  <a:extLst>
                    <a:ext uri="{FF2B5EF4-FFF2-40B4-BE49-F238E27FC236}">
                      <a16:creationId xmlns:a16="http://schemas.microsoft.com/office/drawing/2014/main" id="{7BBE28E9-5596-35AF-BAF2-37429541A6EF}"/>
                    </a:ext>
                  </a:extLst>
                </p:cNvPr>
                <p:cNvSpPr/>
                <p:nvPr/>
              </p:nvSpPr>
              <p:spPr bwMode="auto">
                <a:xfrm>
                  <a:off x="3981621" y="2084872"/>
                  <a:ext cx="690460"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ct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 . .</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192" name="TextBox 191">
                  <a:extLst>
                    <a:ext uri="{FF2B5EF4-FFF2-40B4-BE49-F238E27FC236}">
                      <a16:creationId xmlns:a16="http://schemas.microsoft.com/office/drawing/2014/main" id="{0F368D65-3A2C-1AAD-ED6A-77303E69BD6B}"/>
                    </a:ext>
                  </a:extLst>
                </p:cNvPr>
                <p:cNvSpPr txBox="1"/>
                <p:nvPr/>
              </p:nvSpPr>
              <p:spPr>
                <a:xfrm>
                  <a:off x="3983758" y="2310077"/>
                  <a:ext cx="722663" cy="184666"/>
                </a:xfrm>
                <a:prstGeom prst="rect">
                  <a:avLst/>
                </a:prstGeom>
                <a:noFill/>
              </p:spPr>
              <p:txBody>
                <a:bodyPr wrap="square" lIns="0" tIns="0" rIns="0" bIns="0" rtlCol="0">
                  <a:spAutoFit/>
                </a:bodyPr>
                <a:lstStyle/>
                <a:p>
                  <a:pPr algn="ctr"/>
                  <a:r>
                    <a:rPr lang="en-CA" sz="600">
                      <a:solidFill>
                        <a:schemeClr val="bg1"/>
                      </a:solidFill>
                    </a:rPr>
                    <a:t>(As many nodes as you like)</a:t>
                  </a:r>
                  <a:endParaRPr lang="en-CA" sz="600" dirty="0" err="1">
                    <a:solidFill>
                      <a:schemeClr val="bg1"/>
                    </a:solidFill>
                  </a:endParaRPr>
                </a:p>
              </p:txBody>
            </p:sp>
            <p:grpSp>
              <p:nvGrpSpPr>
                <p:cNvPr id="445" name="Group 444">
                  <a:extLst>
                    <a:ext uri="{FF2B5EF4-FFF2-40B4-BE49-F238E27FC236}">
                      <a16:creationId xmlns:a16="http://schemas.microsoft.com/office/drawing/2014/main" id="{319A61F0-9A05-9500-E6C7-1B1CE9A8EAEB}"/>
                    </a:ext>
                  </a:extLst>
                </p:cNvPr>
                <p:cNvGrpSpPr/>
                <p:nvPr/>
              </p:nvGrpSpPr>
              <p:grpSpPr>
                <a:xfrm>
                  <a:off x="2911801" y="2721820"/>
                  <a:ext cx="226517" cy="227624"/>
                  <a:chOff x="4487347" y="2297426"/>
                  <a:chExt cx="310055" cy="311570"/>
                </a:xfrm>
              </p:grpSpPr>
              <p:sp>
                <p:nvSpPr>
                  <p:cNvPr id="443" name="Oval 442">
                    <a:extLst>
                      <a:ext uri="{FF2B5EF4-FFF2-40B4-BE49-F238E27FC236}">
                        <a16:creationId xmlns:a16="http://schemas.microsoft.com/office/drawing/2014/main" id="{ED0CC9E0-09D9-6175-E0BF-1CF20B535047}"/>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44" name="Picture 20" descr="OpenTelemetry - CNCF · GitHub">
                    <a:extLst>
                      <a:ext uri="{FF2B5EF4-FFF2-40B4-BE49-F238E27FC236}">
                        <a16:creationId xmlns:a16="http://schemas.microsoft.com/office/drawing/2014/main" id="{4FD99277-B9CF-FEBB-0250-8DC7678A124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9" name="Group 1088">
                  <a:extLst>
                    <a:ext uri="{FF2B5EF4-FFF2-40B4-BE49-F238E27FC236}">
                      <a16:creationId xmlns:a16="http://schemas.microsoft.com/office/drawing/2014/main" id="{3BEA82F2-C9CA-8A38-CDB9-EAB31476AA0C}"/>
                    </a:ext>
                  </a:extLst>
                </p:cNvPr>
                <p:cNvGrpSpPr/>
                <p:nvPr/>
              </p:nvGrpSpPr>
              <p:grpSpPr>
                <a:xfrm>
                  <a:off x="4616856" y="1362571"/>
                  <a:ext cx="226517" cy="227624"/>
                  <a:chOff x="4487347" y="2297426"/>
                  <a:chExt cx="310055" cy="311570"/>
                </a:xfrm>
              </p:grpSpPr>
              <p:sp>
                <p:nvSpPr>
                  <p:cNvPr id="1090" name="Oval 1089">
                    <a:extLst>
                      <a:ext uri="{FF2B5EF4-FFF2-40B4-BE49-F238E27FC236}">
                        <a16:creationId xmlns:a16="http://schemas.microsoft.com/office/drawing/2014/main" id="{1E12C88A-79DD-6DE4-B8A2-FA969A9DC9DE}"/>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91" name="Picture 20" descr="OpenTelemetry - CNCF · GitHub">
                    <a:extLst>
                      <a:ext uri="{FF2B5EF4-FFF2-40B4-BE49-F238E27FC236}">
                        <a16:creationId xmlns:a16="http://schemas.microsoft.com/office/drawing/2014/main" id="{7BD27528-5E1A-363E-8B35-38E82BB86241}"/>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pic>
              <p:nvPicPr>
                <p:cNvPr id="1094" name="Graphic 1093">
                  <a:extLst>
                    <a:ext uri="{FF2B5EF4-FFF2-40B4-BE49-F238E27FC236}">
                      <a16:creationId xmlns:a16="http://schemas.microsoft.com/office/drawing/2014/main" id="{8A1A1A0C-F62F-2538-BC1D-254399C941D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80763" y="1025144"/>
                  <a:ext cx="132518" cy="132518"/>
                </a:xfrm>
                <a:prstGeom prst="rect">
                  <a:avLst/>
                </a:prstGeom>
              </p:spPr>
            </p:pic>
            <p:pic>
              <p:nvPicPr>
                <p:cNvPr id="1105" name="Graphic 1104">
                  <a:extLst>
                    <a:ext uri="{FF2B5EF4-FFF2-40B4-BE49-F238E27FC236}">
                      <a16:creationId xmlns:a16="http://schemas.microsoft.com/office/drawing/2014/main" id="{73E13BD3-8DBC-15DD-1627-A4C2C570EC6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20967" y="1279852"/>
                  <a:ext cx="190500" cy="190500"/>
                </a:xfrm>
                <a:prstGeom prst="rect">
                  <a:avLst/>
                </a:prstGeom>
              </p:spPr>
            </p:pic>
            <p:cxnSp>
              <p:nvCxnSpPr>
                <p:cNvPr id="1107" name="Connector: Elbow 1106">
                  <a:extLst>
                    <a:ext uri="{FF2B5EF4-FFF2-40B4-BE49-F238E27FC236}">
                      <a16:creationId xmlns:a16="http://schemas.microsoft.com/office/drawing/2014/main" id="{6610F458-5B39-82E9-6BD8-B49C266C5962}"/>
                    </a:ext>
                  </a:extLst>
                </p:cNvPr>
                <p:cNvCxnSpPr>
                  <a:cxnSpLocks/>
                  <a:stCxn id="185" idx="3"/>
                  <a:endCxn id="1090" idx="4"/>
                </p:cNvCxnSpPr>
                <p:nvPr/>
              </p:nvCxnSpPr>
              <p:spPr>
                <a:xfrm flipV="1">
                  <a:off x="4182446" y="1590195"/>
                  <a:ext cx="547669" cy="140984"/>
                </a:xfrm>
                <a:prstGeom prst="bentConnector2">
                  <a:avLst/>
                </a:prstGeom>
                <a:ln>
                  <a:solidFill>
                    <a:schemeClr val="bg1">
                      <a:lumMod val="75000"/>
                      <a:lumOff val="25000"/>
                      <a:alpha val="52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110" name="TextBox 1109">
                  <a:extLst>
                    <a:ext uri="{FF2B5EF4-FFF2-40B4-BE49-F238E27FC236}">
                      <a16:creationId xmlns:a16="http://schemas.microsoft.com/office/drawing/2014/main" id="{425352C1-562F-BF11-FE55-C7D8C7107DEF}"/>
                    </a:ext>
                  </a:extLst>
                </p:cNvPr>
                <p:cNvSpPr txBox="1"/>
                <p:nvPr/>
              </p:nvSpPr>
              <p:spPr>
                <a:xfrm>
                  <a:off x="4249896" y="1655824"/>
                  <a:ext cx="542084" cy="61555"/>
                </a:xfrm>
                <a:prstGeom prst="rect">
                  <a:avLst/>
                </a:prstGeom>
                <a:noFill/>
              </p:spPr>
              <p:txBody>
                <a:bodyPr wrap="square" lIns="0" tIns="0" rIns="0" bIns="0" rtlCol="0">
                  <a:spAutoFit/>
                </a:bodyPr>
                <a:lstStyle/>
                <a:p>
                  <a:pPr algn="l"/>
                  <a:r>
                    <a:rPr lang="en-CA" sz="400" i="1">
                      <a:solidFill>
                        <a:schemeClr val="bg1"/>
                      </a:solidFill>
                      <a:latin typeface="+mj-lt"/>
                    </a:rPr>
                    <a:t>Background Thread</a:t>
                  </a:r>
                  <a:endParaRPr lang="en-CA" sz="400" i="1" dirty="0" err="1">
                    <a:solidFill>
                      <a:schemeClr val="bg1"/>
                    </a:solidFill>
                    <a:latin typeface="+mj-lt"/>
                  </a:endParaRPr>
                </a:p>
              </p:txBody>
            </p:sp>
            <p:pic>
              <p:nvPicPr>
                <p:cNvPr id="1112" name="Graphic 1111">
                  <a:extLst>
                    <a:ext uri="{FF2B5EF4-FFF2-40B4-BE49-F238E27FC236}">
                      <a16:creationId xmlns:a16="http://schemas.microsoft.com/office/drawing/2014/main" id="{C5D663BB-0173-61C4-DD27-FE60073811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4412187" y="1542499"/>
                  <a:ext cx="88185" cy="88185"/>
                </a:xfrm>
                <a:prstGeom prst="rect">
                  <a:avLst/>
                </a:prstGeom>
              </p:spPr>
            </p:pic>
            <p:pic>
              <p:nvPicPr>
                <p:cNvPr id="1117" name="Graphic 1116">
                  <a:extLst>
                    <a:ext uri="{FF2B5EF4-FFF2-40B4-BE49-F238E27FC236}">
                      <a16:creationId xmlns:a16="http://schemas.microsoft.com/office/drawing/2014/main" id="{A3715FB9-9F3B-4DAA-1012-98B8F638AE0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982777" y="2568496"/>
                  <a:ext cx="88185" cy="88185"/>
                </a:xfrm>
                <a:prstGeom prst="rect">
                  <a:avLst/>
                </a:prstGeom>
              </p:spPr>
            </p:pic>
            <p:sp>
              <p:nvSpPr>
                <p:cNvPr id="1118" name="Rectangle: Rounded Corners 1117">
                  <a:extLst>
                    <a:ext uri="{FF2B5EF4-FFF2-40B4-BE49-F238E27FC236}">
                      <a16:creationId xmlns:a16="http://schemas.microsoft.com/office/drawing/2014/main" id="{4684029F-F30E-8F4F-EA36-951593250433}"/>
                    </a:ext>
                  </a:extLst>
                </p:cNvPr>
                <p:cNvSpPr/>
                <p:nvPr/>
              </p:nvSpPr>
              <p:spPr bwMode="auto">
                <a:xfrm>
                  <a:off x="4923539" y="220028"/>
                  <a:ext cx="2521477" cy="1748204"/>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9" name="Rectangle: Rounded Corners 1118">
                  <a:extLst>
                    <a:ext uri="{FF2B5EF4-FFF2-40B4-BE49-F238E27FC236}">
                      <a16:creationId xmlns:a16="http://schemas.microsoft.com/office/drawing/2014/main" id="{731179F8-E1EE-14D7-EE77-62140E2F270E}"/>
                    </a:ext>
                  </a:extLst>
                </p:cNvPr>
                <p:cNvSpPr/>
                <p:nvPr/>
              </p:nvSpPr>
              <p:spPr bwMode="auto">
                <a:xfrm>
                  <a:off x="4996905" y="659049"/>
                  <a:ext cx="2368109" cy="126816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0" name="Rectangle: Rounded Corners 1119">
                  <a:extLst>
                    <a:ext uri="{FF2B5EF4-FFF2-40B4-BE49-F238E27FC236}">
                      <a16:creationId xmlns:a16="http://schemas.microsoft.com/office/drawing/2014/main" id="{5369391C-C9B1-304C-7D32-17BAC6E884F9}"/>
                    </a:ext>
                  </a:extLst>
                </p:cNvPr>
                <p:cNvSpPr/>
                <p:nvPr/>
              </p:nvSpPr>
              <p:spPr bwMode="auto">
                <a:xfrm>
                  <a:off x="5065932" y="101284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1" name="TextBox 1120">
                  <a:extLst>
                    <a:ext uri="{FF2B5EF4-FFF2-40B4-BE49-F238E27FC236}">
                      <a16:creationId xmlns:a16="http://schemas.microsoft.com/office/drawing/2014/main" id="{22195B11-B1D0-CF9B-9AB3-4D7FA1C2C753}"/>
                    </a:ext>
                  </a:extLst>
                </p:cNvPr>
                <p:cNvSpPr txBox="1"/>
                <p:nvPr/>
              </p:nvSpPr>
              <p:spPr>
                <a:xfrm>
                  <a:off x="5457517" y="299455"/>
                  <a:ext cx="1361114" cy="123111"/>
                </a:xfrm>
                <a:prstGeom prst="rect">
                  <a:avLst/>
                </a:prstGeom>
                <a:noFill/>
              </p:spPr>
              <p:txBody>
                <a:bodyPr wrap="square" lIns="0" tIns="0" rIns="0" bIns="0" rtlCol="0">
                  <a:spAutoFit/>
                </a:bodyPr>
                <a:lstStyle/>
                <a:p>
                  <a:pPr algn="l"/>
                  <a:r>
                    <a:rPr lang="en-CA" sz="800">
                      <a:solidFill>
                        <a:schemeClr val="bg1"/>
                      </a:solidFill>
                      <a:latin typeface="+mj-lt"/>
                    </a:rPr>
                    <a:t>Any App Hosting Provider</a:t>
                  </a:r>
                  <a:endParaRPr lang="en-CA" sz="800" dirty="0" err="1">
                    <a:solidFill>
                      <a:schemeClr val="bg1"/>
                    </a:solidFill>
                    <a:latin typeface="+mj-lt"/>
                  </a:endParaRPr>
                </a:p>
              </p:txBody>
            </p:sp>
            <p:sp>
              <p:nvSpPr>
                <p:cNvPr id="1122" name="TextBox 1121">
                  <a:extLst>
                    <a:ext uri="{FF2B5EF4-FFF2-40B4-BE49-F238E27FC236}">
                      <a16:creationId xmlns:a16="http://schemas.microsoft.com/office/drawing/2014/main" id="{FC82882B-1441-560B-A5B5-9D411A1FCF17}"/>
                    </a:ext>
                  </a:extLst>
                </p:cNvPr>
                <p:cNvSpPr txBox="1"/>
                <p:nvPr/>
              </p:nvSpPr>
              <p:spPr>
                <a:xfrm>
                  <a:off x="5457517" y="433555"/>
                  <a:ext cx="1361114" cy="107722"/>
                </a:xfrm>
                <a:prstGeom prst="rect">
                  <a:avLst/>
                </a:prstGeom>
                <a:noFill/>
              </p:spPr>
              <p:txBody>
                <a:bodyPr wrap="square" lIns="0" tIns="0" rIns="0" bIns="0" rtlCol="0">
                  <a:spAutoFit/>
                </a:bodyPr>
                <a:lstStyle/>
                <a:p>
                  <a:r>
                    <a:rPr lang="en-CA" sz="700">
                      <a:solidFill>
                        <a:schemeClr val="bg1"/>
                      </a:solidFill>
                    </a:rPr>
                    <a:t>Including docker on your laptop</a:t>
                  </a:r>
                  <a:endParaRPr lang="en-CA" sz="700" dirty="0" err="1">
                    <a:solidFill>
                      <a:schemeClr val="bg1"/>
                    </a:solidFill>
                  </a:endParaRPr>
                </a:p>
              </p:txBody>
            </p:sp>
            <p:sp>
              <p:nvSpPr>
                <p:cNvPr id="1124" name="TextBox 1123">
                  <a:extLst>
                    <a:ext uri="{FF2B5EF4-FFF2-40B4-BE49-F238E27FC236}">
                      <a16:creationId xmlns:a16="http://schemas.microsoft.com/office/drawing/2014/main" id="{B398E4D5-0A61-0ED8-3FE4-299F7B4B003D}"/>
                    </a:ext>
                  </a:extLst>
                </p:cNvPr>
                <p:cNvSpPr txBox="1"/>
                <p:nvPr/>
              </p:nvSpPr>
              <p:spPr>
                <a:xfrm>
                  <a:off x="5320712" y="751264"/>
                  <a:ext cx="1996472" cy="123111"/>
                </a:xfrm>
                <a:prstGeom prst="rect">
                  <a:avLst/>
                </a:prstGeom>
                <a:noFill/>
              </p:spPr>
              <p:txBody>
                <a:bodyPr wrap="square" lIns="0" tIns="0" rIns="0" bIns="0" rtlCol="0">
                  <a:spAutoFit/>
                </a:bodyPr>
                <a:lstStyle/>
                <a:p>
                  <a:pPr algn="l"/>
                  <a:r>
                    <a:rPr lang="en-CA" sz="800">
                      <a:solidFill>
                        <a:schemeClr val="bg1"/>
                      </a:solidFill>
                      <a:latin typeface="+mj-lt"/>
                    </a:rPr>
                    <a:t>An OpenTelemetry Collector Deployment</a:t>
                  </a:r>
                  <a:endParaRPr lang="en-CA" sz="800" dirty="0" err="1">
                    <a:solidFill>
                      <a:schemeClr val="bg1"/>
                    </a:solidFill>
                    <a:latin typeface="+mj-lt"/>
                  </a:endParaRPr>
                </a:p>
              </p:txBody>
            </p:sp>
            <p:cxnSp>
              <p:nvCxnSpPr>
                <p:cNvPr id="1125" name="Straight Connector 1124">
                  <a:extLst>
                    <a:ext uri="{FF2B5EF4-FFF2-40B4-BE49-F238E27FC236}">
                      <a16:creationId xmlns:a16="http://schemas.microsoft.com/office/drawing/2014/main" id="{8DDF7FC1-0069-7E56-375A-CC73685A19CF}"/>
                    </a:ext>
                  </a:extLst>
                </p:cNvPr>
                <p:cNvCxnSpPr>
                  <a:cxnSpLocks/>
                </p:cNvCxnSpPr>
                <p:nvPr/>
              </p:nvCxnSpPr>
              <p:spPr>
                <a:xfrm>
                  <a:off x="5167842" y="129274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26" name="Graphic 1125">
                  <a:extLst>
                    <a:ext uri="{FF2B5EF4-FFF2-40B4-BE49-F238E27FC236}">
                      <a16:creationId xmlns:a16="http://schemas.microsoft.com/office/drawing/2014/main" id="{052CB711-491E-DB32-38CF-286C7927EB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52189" y="1083874"/>
                  <a:ext cx="168524" cy="168524"/>
                </a:xfrm>
                <a:prstGeom prst="rect">
                  <a:avLst/>
                </a:prstGeom>
              </p:spPr>
            </p:pic>
            <p:pic>
              <p:nvPicPr>
                <p:cNvPr id="1130" name="Picture 16">
                  <a:extLst>
                    <a:ext uri="{FF2B5EF4-FFF2-40B4-BE49-F238E27FC236}">
                      <a16:creationId xmlns:a16="http://schemas.microsoft.com/office/drawing/2014/main" id="{D8A67CA6-D185-8836-C724-1BBA88B53B6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95988" y="320859"/>
                  <a:ext cx="189899" cy="184481"/>
                </a:xfrm>
                <a:prstGeom prst="rect">
                  <a:avLst/>
                </a:prstGeom>
                <a:noFill/>
                <a:extLst>
                  <a:ext uri="{909E8E84-426E-40DD-AFC4-6F175D3DCCD1}">
                    <a14:hiddenFill xmlns:a14="http://schemas.microsoft.com/office/drawing/2010/main">
                      <a:solidFill>
                        <a:srgbClr val="FFFFFF"/>
                      </a:solidFill>
                    </a14:hiddenFill>
                  </a:ext>
                </a:extLst>
              </p:spPr>
            </p:pic>
            <p:sp>
              <p:nvSpPr>
                <p:cNvPr id="1132" name="TextBox 1131">
                  <a:extLst>
                    <a:ext uri="{FF2B5EF4-FFF2-40B4-BE49-F238E27FC236}">
                      <a16:creationId xmlns:a16="http://schemas.microsoft.com/office/drawing/2014/main" id="{3BE41852-3DBB-3BAF-7259-E9AB3D1D3830}"/>
                    </a:ext>
                  </a:extLst>
                </p:cNvPr>
                <p:cNvSpPr txBox="1"/>
                <p:nvPr/>
              </p:nvSpPr>
              <p:spPr>
                <a:xfrm>
                  <a:off x="5379776" y="1093531"/>
                  <a:ext cx="792429" cy="123111"/>
                </a:xfrm>
                <a:prstGeom prst="rect">
                  <a:avLst/>
                </a:prstGeom>
                <a:noFill/>
              </p:spPr>
              <p:txBody>
                <a:bodyPr wrap="square" lIns="0" tIns="0" rIns="0" bIns="0" rtlCol="0">
                  <a:spAutoFit/>
                </a:bodyPr>
                <a:lstStyle/>
                <a:p>
                  <a:pPr algn="l"/>
                  <a:r>
                    <a:rPr lang="en-CA" sz="800">
                      <a:solidFill>
                        <a:schemeClr val="bg1"/>
                      </a:solidFill>
                      <a:latin typeface="+mj-lt"/>
                    </a:rPr>
                    <a:t>Collector Process</a:t>
                  </a:r>
                  <a:endParaRPr lang="en-CA" sz="800" dirty="0" err="1">
                    <a:solidFill>
                      <a:schemeClr val="bg1"/>
                    </a:solidFill>
                    <a:latin typeface="+mj-lt"/>
                  </a:endParaRPr>
                </a:p>
              </p:txBody>
            </p:sp>
            <p:pic>
              <p:nvPicPr>
                <p:cNvPr id="1182" name="Graphic 1181">
                  <a:extLst>
                    <a:ext uri="{FF2B5EF4-FFF2-40B4-BE49-F238E27FC236}">
                      <a16:creationId xmlns:a16="http://schemas.microsoft.com/office/drawing/2014/main" id="{4AB65B5B-6EB5-3BEB-8D40-161378DABBEF}"/>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5204402" y="326462"/>
                  <a:ext cx="189899" cy="189899"/>
                </a:xfrm>
                <a:prstGeom prst="rect">
                  <a:avLst/>
                </a:prstGeom>
              </p:spPr>
            </p:pic>
            <p:grpSp>
              <p:nvGrpSpPr>
                <p:cNvPr id="1184" name="Group 1183">
                  <a:extLst>
                    <a:ext uri="{FF2B5EF4-FFF2-40B4-BE49-F238E27FC236}">
                      <a16:creationId xmlns:a16="http://schemas.microsoft.com/office/drawing/2014/main" id="{E86300CE-5917-8A6E-C70B-47AC271170DD}"/>
                    </a:ext>
                  </a:extLst>
                </p:cNvPr>
                <p:cNvGrpSpPr/>
                <p:nvPr/>
              </p:nvGrpSpPr>
              <p:grpSpPr>
                <a:xfrm>
                  <a:off x="5046365" y="722133"/>
                  <a:ext cx="226517" cy="227624"/>
                  <a:chOff x="4487347" y="2297426"/>
                  <a:chExt cx="310055" cy="311570"/>
                </a:xfrm>
              </p:grpSpPr>
              <p:sp>
                <p:nvSpPr>
                  <p:cNvPr id="1185" name="Oval 1184">
                    <a:extLst>
                      <a:ext uri="{FF2B5EF4-FFF2-40B4-BE49-F238E27FC236}">
                        <a16:creationId xmlns:a16="http://schemas.microsoft.com/office/drawing/2014/main" id="{9E8F75A7-051E-14B6-960A-24510D1AEAF1}"/>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6" name="Picture 20" descr="OpenTelemetry - CNCF · GitHub">
                    <a:extLst>
                      <a:ext uri="{FF2B5EF4-FFF2-40B4-BE49-F238E27FC236}">
                        <a16:creationId xmlns:a16="http://schemas.microsoft.com/office/drawing/2014/main" id="{5E2662CD-4220-20B2-46B3-E5AB49388714}"/>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sp>
              <p:nvSpPr>
                <p:cNvPr id="1187" name="Rectangle: Rounded Corners 1186">
                  <a:extLst>
                    <a:ext uri="{FF2B5EF4-FFF2-40B4-BE49-F238E27FC236}">
                      <a16:creationId xmlns:a16="http://schemas.microsoft.com/office/drawing/2014/main" id="{A8672D63-1C32-A093-B61E-AC8AF24DA843}"/>
                    </a:ext>
                  </a:extLst>
                </p:cNvPr>
                <p:cNvSpPr/>
                <p:nvPr/>
              </p:nvSpPr>
              <p:spPr bwMode="auto">
                <a:xfrm>
                  <a:off x="4923539" y="2017688"/>
                  <a:ext cx="2521477" cy="9541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8" name="Rectangle: Rounded Corners 1187">
                  <a:extLst>
                    <a:ext uri="{FF2B5EF4-FFF2-40B4-BE49-F238E27FC236}">
                      <a16:creationId xmlns:a16="http://schemas.microsoft.com/office/drawing/2014/main" id="{B45F98A5-4FEC-31B5-EABA-27C1C6C50496}"/>
                    </a:ext>
                  </a:extLst>
                </p:cNvPr>
                <p:cNvSpPr/>
                <p:nvPr/>
              </p:nvSpPr>
              <p:spPr bwMode="auto">
                <a:xfrm>
                  <a:off x="4996905" y="2375344"/>
                  <a:ext cx="2368109" cy="516446"/>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9" name="Rectangle: Rounded Corners 1188">
                  <a:extLst>
                    <a:ext uri="{FF2B5EF4-FFF2-40B4-BE49-F238E27FC236}">
                      <a16:creationId xmlns:a16="http://schemas.microsoft.com/office/drawing/2014/main" id="{5E24BB23-3559-BA2D-EFE9-10A5E4ABA447}"/>
                    </a:ext>
                  </a:extLst>
                </p:cNvPr>
                <p:cNvSpPr/>
                <p:nvPr/>
              </p:nvSpPr>
              <p:spPr bwMode="auto">
                <a:xfrm>
                  <a:off x="5070695" y="2447872"/>
                  <a:ext cx="2217042" cy="390442"/>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201" name="Picture 22" descr="Microsoft OneLake – the foundation of Fabric | Comset ...">
                  <a:extLst>
                    <a:ext uri="{FF2B5EF4-FFF2-40B4-BE49-F238E27FC236}">
                      <a16:creationId xmlns:a16="http://schemas.microsoft.com/office/drawing/2014/main" id="{1DD86F78-F311-65C0-212C-2F635DA34ABD}"/>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995988" y="2054452"/>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202" name="TextBox 1201">
                  <a:extLst>
                    <a:ext uri="{FF2B5EF4-FFF2-40B4-BE49-F238E27FC236}">
                      <a16:creationId xmlns:a16="http://schemas.microsoft.com/office/drawing/2014/main" id="{2D8C610D-0249-BA15-D5A9-279E46697DB9}"/>
                    </a:ext>
                  </a:extLst>
                </p:cNvPr>
                <p:cNvSpPr txBox="1"/>
                <p:nvPr/>
              </p:nvSpPr>
              <p:spPr>
                <a:xfrm>
                  <a:off x="5306501" y="2052696"/>
                  <a:ext cx="1361114" cy="123111"/>
                </a:xfrm>
                <a:prstGeom prst="rect">
                  <a:avLst/>
                </a:prstGeom>
                <a:noFill/>
              </p:spPr>
              <p:txBody>
                <a:bodyPr wrap="square" lIns="0" tIns="0" rIns="0" bIns="0" rtlCol="0">
                  <a:spAutoFit/>
                </a:bodyPr>
                <a:lstStyle/>
                <a:p>
                  <a:pPr algn="l"/>
                  <a:r>
                    <a:rPr lang="en-CA" sz="800">
                      <a:solidFill>
                        <a:schemeClr val="bg1"/>
                      </a:solidFill>
                      <a:latin typeface="+mj-lt"/>
                    </a:rPr>
                    <a:t>OneLake</a:t>
                  </a:r>
                  <a:endParaRPr lang="en-CA" sz="800" dirty="0" err="1">
                    <a:solidFill>
                      <a:schemeClr val="bg1"/>
                    </a:solidFill>
                    <a:latin typeface="+mj-lt"/>
                  </a:endParaRPr>
                </a:p>
              </p:txBody>
            </p:sp>
            <p:sp>
              <p:nvSpPr>
                <p:cNvPr id="1203" name="TextBox 1202">
                  <a:extLst>
                    <a:ext uri="{FF2B5EF4-FFF2-40B4-BE49-F238E27FC236}">
                      <a16:creationId xmlns:a16="http://schemas.microsoft.com/office/drawing/2014/main" id="{A93C7C79-B9EC-B25C-5C4B-67617761134D}"/>
                    </a:ext>
                  </a:extLst>
                </p:cNvPr>
                <p:cNvSpPr txBox="1"/>
                <p:nvPr/>
              </p:nvSpPr>
              <p:spPr>
                <a:xfrm>
                  <a:off x="5306501" y="2186796"/>
                  <a:ext cx="1742024" cy="107722"/>
                </a:xfrm>
                <a:prstGeom prst="rect">
                  <a:avLst/>
                </a:prstGeom>
                <a:noFill/>
              </p:spPr>
              <p:txBody>
                <a:bodyPr wrap="square" lIns="0" tIns="0" rIns="0" bIns="0" rtlCol="0">
                  <a:spAutoFit/>
                </a:bodyPr>
                <a:lstStyle/>
                <a:p>
                  <a:r>
                    <a:rPr lang="en-CA" sz="700">
                      <a:solidFill>
                        <a:schemeClr val="bg1"/>
                      </a:solidFill>
                    </a:rPr>
                    <a:t>Or any other Cheap Storage Provider</a:t>
                  </a:r>
                  <a:endParaRPr lang="en-CA" sz="700" dirty="0" err="1">
                    <a:solidFill>
                      <a:schemeClr val="bg1"/>
                    </a:solidFill>
                  </a:endParaRPr>
                </a:p>
              </p:txBody>
            </p:sp>
            <p:pic>
              <p:nvPicPr>
                <p:cNvPr id="1204" name="Picture 24" descr="Index of /images">
                  <a:extLst>
                    <a:ext uri="{FF2B5EF4-FFF2-40B4-BE49-F238E27FC236}">
                      <a16:creationId xmlns:a16="http://schemas.microsoft.com/office/drawing/2014/main" id="{0CA9A4F7-901B-A7A8-376A-D24204B35C7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5553068" y="2325691"/>
                  <a:ext cx="1141434" cy="618850"/>
                </a:xfrm>
                <a:prstGeom prst="rect">
                  <a:avLst/>
                </a:prstGeom>
                <a:noFill/>
                <a:extLst>
                  <a:ext uri="{909E8E84-426E-40DD-AFC4-6F175D3DCCD1}">
                    <a14:hiddenFill xmlns:a14="http://schemas.microsoft.com/office/drawing/2010/main">
                      <a:solidFill>
                        <a:srgbClr val="FFFFFF"/>
                      </a:solidFill>
                    </a14:hiddenFill>
                  </a:ext>
                </a:extLst>
              </p:spPr>
            </p:pic>
            <p:pic>
              <p:nvPicPr>
                <p:cNvPr id="1206" name="Graphic 1205">
                  <a:extLst>
                    <a:ext uri="{FF2B5EF4-FFF2-40B4-BE49-F238E27FC236}">
                      <a16:creationId xmlns:a16="http://schemas.microsoft.com/office/drawing/2014/main" id="{3BE74155-F262-5274-7B7F-838CB30A81F1}"/>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5995027" y="1464605"/>
                  <a:ext cx="211656" cy="211656"/>
                </a:xfrm>
                <a:prstGeom prst="rect">
                  <a:avLst/>
                </a:prstGeom>
              </p:spPr>
            </p:pic>
            <p:pic>
              <p:nvPicPr>
                <p:cNvPr id="1209" name="Graphic 1208">
                  <a:extLst>
                    <a:ext uri="{FF2B5EF4-FFF2-40B4-BE49-F238E27FC236}">
                      <a16:creationId xmlns:a16="http://schemas.microsoft.com/office/drawing/2014/main" id="{F8DD3FE4-3179-DF57-65BD-1A73410B5C7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183520" y="1444008"/>
                  <a:ext cx="211656" cy="211656"/>
                </a:xfrm>
                <a:prstGeom prst="rect">
                  <a:avLst/>
                </a:prstGeom>
              </p:spPr>
            </p:pic>
            <p:pic>
              <p:nvPicPr>
                <p:cNvPr id="1211" name="Graphic 1210">
                  <a:extLst>
                    <a:ext uri="{FF2B5EF4-FFF2-40B4-BE49-F238E27FC236}">
                      <a16:creationId xmlns:a16="http://schemas.microsoft.com/office/drawing/2014/main" id="{CD02F964-4596-193C-3F4F-FA5AAFAE29B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6773330" y="1439338"/>
                  <a:ext cx="211656" cy="211656"/>
                </a:xfrm>
                <a:prstGeom prst="rect">
                  <a:avLst/>
                </a:prstGeom>
              </p:spPr>
            </p:pic>
            <p:cxnSp>
              <p:nvCxnSpPr>
                <p:cNvPr id="1212" name="Straight Arrow Connector 1211">
                  <a:extLst>
                    <a:ext uri="{FF2B5EF4-FFF2-40B4-BE49-F238E27FC236}">
                      <a16:creationId xmlns:a16="http://schemas.microsoft.com/office/drawing/2014/main" id="{C3BD34E0-4C31-139D-65E0-64516C7383B5}"/>
                    </a:ext>
                  </a:extLst>
                </p:cNvPr>
                <p:cNvCxnSpPr>
                  <a:cxnSpLocks/>
                </p:cNvCxnSpPr>
                <p:nvPr/>
              </p:nvCxnSpPr>
              <p:spPr>
                <a:xfrm>
                  <a:off x="5445753" y="1545866"/>
                  <a:ext cx="478483"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cxnSp>
              <p:nvCxnSpPr>
                <p:cNvPr id="1214" name="Straight Arrow Connector 1213">
                  <a:extLst>
                    <a:ext uri="{FF2B5EF4-FFF2-40B4-BE49-F238E27FC236}">
                      <a16:creationId xmlns:a16="http://schemas.microsoft.com/office/drawing/2014/main" id="{C666448D-855D-8A9C-FDE5-52BC73736D53}"/>
                    </a:ext>
                  </a:extLst>
                </p:cNvPr>
                <p:cNvCxnSpPr>
                  <a:cxnSpLocks/>
                </p:cNvCxnSpPr>
                <p:nvPr/>
              </p:nvCxnSpPr>
              <p:spPr>
                <a:xfrm>
                  <a:off x="6216019" y="1554924"/>
                  <a:ext cx="50831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p:spPr>
            </p:cxnSp>
            <p:sp>
              <p:nvSpPr>
                <p:cNvPr id="1216" name="TextBox 1215">
                  <a:extLst>
                    <a:ext uri="{FF2B5EF4-FFF2-40B4-BE49-F238E27FC236}">
                      <a16:creationId xmlns:a16="http://schemas.microsoft.com/office/drawing/2014/main" id="{DECF95B5-87EE-EA64-0A49-839EB1DF406D}"/>
                    </a:ext>
                  </a:extLst>
                </p:cNvPr>
                <p:cNvSpPr txBox="1"/>
                <p:nvPr/>
              </p:nvSpPr>
              <p:spPr>
                <a:xfrm>
                  <a:off x="5111415" y="1655712"/>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Receiver</a:t>
                  </a:r>
                  <a:endParaRPr lang="en-CA" sz="500" dirty="0" err="1">
                    <a:solidFill>
                      <a:schemeClr val="bg1"/>
                    </a:solidFill>
                    <a:latin typeface="+mj-lt"/>
                  </a:endParaRPr>
                </a:p>
              </p:txBody>
            </p:sp>
            <p:sp>
              <p:nvSpPr>
                <p:cNvPr id="1217" name="TextBox 1216">
                  <a:extLst>
                    <a:ext uri="{FF2B5EF4-FFF2-40B4-BE49-F238E27FC236}">
                      <a16:creationId xmlns:a16="http://schemas.microsoft.com/office/drawing/2014/main" id="{DE05409E-3DCA-FAEB-0B4F-336478F80907}"/>
                    </a:ext>
                  </a:extLst>
                </p:cNvPr>
                <p:cNvSpPr txBox="1"/>
                <p:nvPr/>
              </p:nvSpPr>
              <p:spPr>
                <a:xfrm>
                  <a:off x="5905195" y="1694201"/>
                  <a:ext cx="358116" cy="76944"/>
                </a:xfrm>
                <a:prstGeom prst="rect">
                  <a:avLst/>
                </a:prstGeom>
                <a:noFill/>
              </p:spPr>
              <p:txBody>
                <a:bodyPr wrap="square" lIns="0" tIns="0" rIns="0" bIns="0" rtlCol="0">
                  <a:spAutoFit/>
                </a:bodyPr>
                <a:lstStyle/>
                <a:p>
                  <a:pPr algn="ctr"/>
                  <a:r>
                    <a:rPr lang="en-CA" sz="500">
                      <a:solidFill>
                        <a:schemeClr val="bg1"/>
                      </a:solidFill>
                      <a:latin typeface="+mj-lt"/>
                    </a:rPr>
                    <a:t>Processor</a:t>
                  </a:r>
                  <a:endParaRPr lang="en-CA" sz="500" dirty="0" err="1">
                    <a:solidFill>
                      <a:schemeClr val="bg1"/>
                    </a:solidFill>
                    <a:latin typeface="+mj-lt"/>
                  </a:endParaRPr>
                </a:p>
              </p:txBody>
            </p:sp>
            <p:sp>
              <p:nvSpPr>
                <p:cNvPr id="1218" name="TextBox 1217">
                  <a:extLst>
                    <a:ext uri="{FF2B5EF4-FFF2-40B4-BE49-F238E27FC236}">
                      <a16:creationId xmlns:a16="http://schemas.microsoft.com/office/drawing/2014/main" id="{620467B2-1BCF-D979-C6B8-81CCDCB2850F}"/>
                    </a:ext>
                  </a:extLst>
                </p:cNvPr>
                <p:cNvSpPr txBox="1"/>
                <p:nvPr/>
              </p:nvSpPr>
              <p:spPr>
                <a:xfrm>
                  <a:off x="6710471" y="1691822"/>
                  <a:ext cx="358116" cy="153888"/>
                </a:xfrm>
                <a:prstGeom prst="rect">
                  <a:avLst/>
                </a:prstGeom>
                <a:noFill/>
              </p:spPr>
              <p:txBody>
                <a:bodyPr wrap="square" lIns="0" tIns="0" rIns="0" bIns="0" rtlCol="0">
                  <a:spAutoFit/>
                </a:bodyPr>
                <a:lstStyle/>
                <a:p>
                  <a:pPr algn="ctr"/>
                  <a:r>
                    <a:rPr lang="en-CA" sz="500">
                      <a:solidFill>
                        <a:schemeClr val="bg1"/>
                      </a:solidFill>
                      <a:latin typeface="+mj-lt"/>
                    </a:rPr>
                    <a:t>Exporter</a:t>
                  </a:r>
                  <a:br>
                    <a:rPr lang="en-CA" sz="500">
                      <a:solidFill>
                        <a:schemeClr val="bg1"/>
                      </a:solidFill>
                      <a:latin typeface="+mj-lt"/>
                    </a:rPr>
                  </a:br>
                  <a:r>
                    <a:rPr lang="en-CA" sz="500">
                      <a:solidFill>
                        <a:schemeClr val="bg1"/>
                      </a:solidFill>
                      <a:latin typeface="+mj-lt"/>
                    </a:rPr>
                    <a:t>(Batched)</a:t>
                  </a:r>
                  <a:endParaRPr lang="en-CA" sz="500" dirty="0" err="1">
                    <a:solidFill>
                      <a:schemeClr val="bg1"/>
                    </a:solidFill>
                    <a:latin typeface="+mj-lt"/>
                  </a:endParaRPr>
                </a:p>
              </p:txBody>
            </p:sp>
            <p:cxnSp>
              <p:nvCxnSpPr>
                <p:cNvPr id="1219" name="Connector: Elbow 1218">
                  <a:extLst>
                    <a:ext uri="{FF2B5EF4-FFF2-40B4-BE49-F238E27FC236}">
                      <a16:creationId xmlns:a16="http://schemas.microsoft.com/office/drawing/2014/main" id="{5DD18765-6FE0-FFD3-6EF3-C83A95E16A89}"/>
                    </a:ext>
                  </a:extLst>
                </p:cNvPr>
                <p:cNvCxnSpPr>
                  <a:cxnSpLocks/>
                  <a:stCxn id="1211" idx="3"/>
                  <a:endCxn id="1204" idx="3"/>
                </p:cNvCxnSpPr>
                <p:nvPr/>
              </p:nvCxnSpPr>
              <p:spPr>
                <a:xfrm flipH="1">
                  <a:off x="6694502" y="1545166"/>
                  <a:ext cx="290484" cy="1089950"/>
                </a:xfrm>
                <a:prstGeom prst="bentConnector3">
                  <a:avLst>
                    <a:gd name="adj1" fmla="val -77603"/>
                  </a:avLst>
                </a:prstGeom>
                <a:ln>
                  <a:solidFill>
                    <a:schemeClr val="bg1">
                      <a:lumMod val="75000"/>
                      <a:lumOff val="25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23" name="Rectangle 1222">
                  <a:extLst>
                    <a:ext uri="{FF2B5EF4-FFF2-40B4-BE49-F238E27FC236}">
                      <a16:creationId xmlns:a16="http://schemas.microsoft.com/office/drawing/2014/main" id="{FA57A7A9-CD05-2596-11E3-1E32209362E2}"/>
                    </a:ext>
                  </a:extLst>
                </p:cNvPr>
                <p:cNvSpPr/>
                <p:nvPr/>
              </p:nvSpPr>
              <p:spPr bwMode="auto">
                <a:xfrm>
                  <a:off x="7290873" y="2450979"/>
                  <a:ext cx="1777680" cy="387335"/>
                </a:xfrm>
                <a:prstGeom prst="rect">
                  <a:avLst/>
                </a:prstGeom>
                <a:gradFill>
                  <a:gsLst>
                    <a:gs pos="0">
                      <a:srgbClr val="E3E3E3">
                        <a:alpha val="55000"/>
                      </a:srgbClr>
                    </a:gs>
                    <a:gs pos="100000">
                      <a:srgbClr val="E3E3E3"/>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224" name="Picture 1223" descr="Image result for Power bi icon">
                  <a:extLst>
                    <a:ext uri="{FF2B5EF4-FFF2-40B4-BE49-F238E27FC236}">
                      <a16:creationId xmlns:a16="http://schemas.microsoft.com/office/drawing/2014/main" id="{FB7F530A-5C1F-2668-8110-92CC05FF1351}"/>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498358" y="2559827"/>
                  <a:ext cx="161275" cy="170950"/>
                </a:xfrm>
                <a:prstGeom prst="rect">
                  <a:avLst/>
                </a:prstGeom>
                <a:noFill/>
                <a:extLst>
                  <a:ext uri="{909E8E84-426E-40DD-AFC4-6F175D3DCCD1}">
                    <a14:hiddenFill xmlns:a14="http://schemas.microsoft.com/office/drawing/2010/main">
                      <a:solidFill>
                        <a:srgbClr val="FFFFFF"/>
                      </a:solidFill>
                    </a14:hiddenFill>
                  </a:ext>
                </a:extLst>
              </p:spPr>
            </p:pic>
            <p:sp>
              <p:nvSpPr>
                <p:cNvPr id="1225" name="Rectangle 1224">
                  <a:extLst>
                    <a:ext uri="{FF2B5EF4-FFF2-40B4-BE49-F238E27FC236}">
                      <a16:creationId xmlns:a16="http://schemas.microsoft.com/office/drawing/2014/main" id="{EDD62769-B615-800C-6DAF-876718EE984B}"/>
                    </a:ext>
                  </a:extLst>
                </p:cNvPr>
                <p:cNvSpPr/>
                <p:nvPr/>
              </p:nvSpPr>
              <p:spPr bwMode="auto">
                <a:xfrm>
                  <a:off x="7518383" y="2399464"/>
                  <a:ext cx="887904" cy="40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a:ln>
                        <a:noFill/>
                      </a:ln>
                      <a:solidFill>
                        <a:srgbClr val="000000"/>
                      </a:solidFill>
                      <a:effectLst/>
                      <a:uLnTx/>
                      <a:uFillTx/>
                      <a:latin typeface="+mj-lt"/>
                      <a:ea typeface="Segoe UI" pitchFamily="34" charset="0"/>
                      <a:cs typeface="Cascadia Code" panose="020B0609020000020004" pitchFamily="49" charset="0"/>
                    </a:rPr>
                    <a:t>Power BI</a:t>
                  </a:r>
                  <a:endParaRPr kumimoji="0" lang="en-US" sz="900"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endParaRPr>
                </a:p>
              </p:txBody>
            </p:sp>
            <p:sp>
              <p:nvSpPr>
                <p:cNvPr id="1226" name="TextBox 1225">
                  <a:extLst>
                    <a:ext uri="{FF2B5EF4-FFF2-40B4-BE49-F238E27FC236}">
                      <a16:creationId xmlns:a16="http://schemas.microsoft.com/office/drawing/2014/main" id="{C253B010-AADA-2D77-6007-D5470407209E}"/>
                    </a:ext>
                  </a:extLst>
                </p:cNvPr>
                <p:cNvSpPr txBox="1"/>
                <p:nvPr/>
              </p:nvSpPr>
              <p:spPr>
                <a:xfrm>
                  <a:off x="7707439" y="2643093"/>
                  <a:ext cx="1361114" cy="107722"/>
                </a:xfrm>
                <a:prstGeom prst="rect">
                  <a:avLst/>
                </a:prstGeom>
                <a:noFill/>
              </p:spPr>
              <p:txBody>
                <a:bodyPr wrap="square" lIns="0" tIns="0" rIns="0" bIns="0" rtlCol="0">
                  <a:spAutoFit/>
                </a:bodyPr>
                <a:lstStyle/>
                <a:p>
                  <a:r>
                    <a:rPr lang="en-CA" sz="700">
                      <a:solidFill>
                        <a:schemeClr val="bg1"/>
                      </a:solidFill>
                    </a:rPr>
                    <a:t>BYO-favorite DirectQuery engine</a:t>
                  </a:r>
                  <a:endParaRPr lang="en-CA" sz="700" dirty="0" err="1">
                    <a:solidFill>
                      <a:schemeClr val="bg1"/>
                    </a:solidFill>
                  </a:endParaRPr>
                </a:p>
              </p:txBody>
            </p:sp>
            <p:sp>
              <p:nvSpPr>
                <p:cNvPr id="1232" name="Rectangle 1231">
                  <a:extLst>
                    <a:ext uri="{FF2B5EF4-FFF2-40B4-BE49-F238E27FC236}">
                      <a16:creationId xmlns:a16="http://schemas.microsoft.com/office/drawing/2014/main" id="{D1704B20-7D58-1374-7C36-2C4B7F5C54C9}"/>
                    </a:ext>
                  </a:extLst>
                </p:cNvPr>
                <p:cNvSpPr/>
                <p:nvPr/>
              </p:nvSpPr>
              <p:spPr bwMode="auto">
                <a:xfrm>
                  <a:off x="7200386" y="1886866"/>
                  <a:ext cx="877290" cy="235075"/>
                </a:xfrm>
                <a:prstGeom prst="rect">
                  <a:avLst/>
                </a:prstGeom>
                <a:gradFill>
                  <a:gsLst>
                    <a:gs pos="100000">
                      <a:schemeClr val="tx1">
                        <a:lumMod val="95000"/>
                      </a:schemeClr>
                    </a:gs>
                    <a:gs pos="0">
                      <a:schemeClr val="tx1"/>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33" name="Group 1232">
                  <a:extLst>
                    <a:ext uri="{FF2B5EF4-FFF2-40B4-BE49-F238E27FC236}">
                      <a16:creationId xmlns:a16="http://schemas.microsoft.com/office/drawing/2014/main" id="{C3CAD755-2FC9-DA78-4620-C739E1517D1B}"/>
                    </a:ext>
                  </a:extLst>
                </p:cNvPr>
                <p:cNvGrpSpPr/>
                <p:nvPr/>
              </p:nvGrpSpPr>
              <p:grpSpPr>
                <a:xfrm>
                  <a:off x="7090667" y="1894317"/>
                  <a:ext cx="226517" cy="227624"/>
                  <a:chOff x="9064247" y="1802877"/>
                  <a:chExt cx="226517" cy="227624"/>
                </a:xfrm>
              </p:grpSpPr>
              <p:sp>
                <p:nvSpPr>
                  <p:cNvPr id="1229" name="Oval 1228">
                    <a:extLst>
                      <a:ext uri="{FF2B5EF4-FFF2-40B4-BE49-F238E27FC236}">
                        <a16:creationId xmlns:a16="http://schemas.microsoft.com/office/drawing/2014/main" id="{CEA5B56E-271A-6FAE-183C-6FFF3BF8CE27}"/>
                      </a:ext>
                    </a:extLst>
                  </p:cNvPr>
                  <p:cNvSpPr/>
                  <p:nvPr/>
                </p:nvSpPr>
                <p:spPr bwMode="auto">
                  <a:xfrm>
                    <a:off x="9064247" y="1802877"/>
                    <a:ext cx="226517" cy="227624"/>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0" name="Graphic 1229">
                    <a:extLst>
                      <a:ext uri="{FF2B5EF4-FFF2-40B4-BE49-F238E27FC236}">
                        <a16:creationId xmlns:a16="http://schemas.microsoft.com/office/drawing/2014/main" id="{317B6FCD-1198-F98B-611A-15D21A4755EF}"/>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9103532" y="1834895"/>
                    <a:ext cx="153022" cy="153022"/>
                  </a:xfrm>
                  <a:prstGeom prst="rect">
                    <a:avLst/>
                  </a:prstGeom>
                </p:spPr>
              </p:pic>
            </p:grpSp>
            <p:sp>
              <p:nvSpPr>
                <p:cNvPr id="1234" name="TextBox 1233">
                  <a:extLst>
                    <a:ext uri="{FF2B5EF4-FFF2-40B4-BE49-F238E27FC236}">
                      <a16:creationId xmlns:a16="http://schemas.microsoft.com/office/drawing/2014/main" id="{69102589-E285-355C-E13F-DCCD8F4A484E}"/>
                    </a:ext>
                  </a:extLst>
                </p:cNvPr>
                <p:cNvSpPr txBox="1"/>
                <p:nvPr/>
              </p:nvSpPr>
              <p:spPr>
                <a:xfrm>
                  <a:off x="7355107" y="1950639"/>
                  <a:ext cx="713044" cy="92333"/>
                </a:xfrm>
                <a:prstGeom prst="rect">
                  <a:avLst/>
                </a:prstGeom>
                <a:noFill/>
              </p:spPr>
              <p:txBody>
                <a:bodyPr wrap="square" lIns="0" tIns="0" rIns="0" bIns="0" rtlCol="0">
                  <a:spAutoFit/>
                </a:bodyPr>
                <a:lstStyle/>
                <a:p>
                  <a:r>
                    <a:rPr lang="en-CA" sz="600">
                      <a:solidFill>
                        <a:schemeClr val="bg1"/>
                      </a:solidFill>
                    </a:rPr>
                    <a:t>Streaming APPENDs</a:t>
                  </a:r>
                  <a:endParaRPr lang="en-CA" sz="600" dirty="0" err="1">
                    <a:solidFill>
                      <a:schemeClr val="bg1"/>
                    </a:solidFill>
                  </a:endParaRPr>
                </a:p>
              </p:txBody>
            </p:sp>
            <p:cxnSp>
              <p:nvCxnSpPr>
                <p:cNvPr id="1236" name="Connector: Elbow 1235">
                  <a:extLst>
                    <a:ext uri="{FF2B5EF4-FFF2-40B4-BE49-F238E27FC236}">
                      <a16:creationId xmlns:a16="http://schemas.microsoft.com/office/drawing/2014/main" id="{48D013A9-5C37-7372-964A-EEEBFE9F40AC}"/>
                    </a:ext>
                  </a:extLst>
                </p:cNvPr>
                <p:cNvCxnSpPr>
                  <a:cxnSpLocks/>
                  <a:stCxn id="447" idx="6"/>
                  <a:endCxn id="1185" idx="2"/>
                </p:cNvCxnSpPr>
                <p:nvPr/>
              </p:nvCxnSpPr>
              <p:spPr>
                <a:xfrm flipV="1">
                  <a:off x="3785633" y="835945"/>
                  <a:ext cx="1260732" cy="1999484"/>
                </a:xfrm>
                <a:prstGeom prst="bentConnector3">
                  <a:avLst>
                    <a:gd name="adj1" fmla="val 89035"/>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43" name="Connector: Elbow 1242">
                  <a:extLst>
                    <a:ext uri="{FF2B5EF4-FFF2-40B4-BE49-F238E27FC236}">
                      <a16:creationId xmlns:a16="http://schemas.microsoft.com/office/drawing/2014/main" id="{580193B8-7673-9162-08B6-0DE898669E85}"/>
                    </a:ext>
                  </a:extLst>
                </p:cNvPr>
                <p:cNvCxnSpPr>
                  <a:cxnSpLocks/>
                  <a:stCxn id="443" idx="6"/>
                  <a:endCxn id="1185" idx="2"/>
                </p:cNvCxnSpPr>
                <p:nvPr/>
              </p:nvCxnSpPr>
              <p:spPr>
                <a:xfrm flipV="1">
                  <a:off x="3138318" y="835945"/>
                  <a:ext cx="1908047" cy="1999687"/>
                </a:xfrm>
                <a:prstGeom prst="bentConnector3">
                  <a:avLst>
                    <a:gd name="adj1" fmla="val 92849"/>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446" name="Group 445">
                  <a:extLst>
                    <a:ext uri="{FF2B5EF4-FFF2-40B4-BE49-F238E27FC236}">
                      <a16:creationId xmlns:a16="http://schemas.microsoft.com/office/drawing/2014/main" id="{D88DA699-F0EA-FB8B-C8D4-B125A7790753}"/>
                    </a:ext>
                  </a:extLst>
                </p:cNvPr>
                <p:cNvGrpSpPr/>
                <p:nvPr/>
              </p:nvGrpSpPr>
              <p:grpSpPr>
                <a:xfrm>
                  <a:off x="3559116" y="2721617"/>
                  <a:ext cx="226517" cy="227624"/>
                  <a:chOff x="4487347" y="2297426"/>
                  <a:chExt cx="310055" cy="311570"/>
                </a:xfrm>
              </p:grpSpPr>
              <p:sp>
                <p:nvSpPr>
                  <p:cNvPr id="447" name="Oval 446">
                    <a:extLst>
                      <a:ext uri="{FF2B5EF4-FFF2-40B4-BE49-F238E27FC236}">
                        <a16:creationId xmlns:a16="http://schemas.microsoft.com/office/drawing/2014/main" id="{9F00DFAE-D4F8-97F2-9BC1-F947BE3A747D}"/>
                      </a:ext>
                    </a:extLst>
                  </p:cNvPr>
                  <p:cNvSpPr/>
                  <p:nvPr/>
                </p:nvSpPr>
                <p:spPr bwMode="auto">
                  <a:xfrm>
                    <a:off x="4487347" y="2297426"/>
                    <a:ext cx="310055" cy="311570"/>
                  </a:xfrm>
                  <a:prstGeom prst="ellipse">
                    <a:avLst/>
                  </a:prstGeom>
                  <a:solidFill>
                    <a:srgbClr val="FFFFFF"/>
                  </a:solidFill>
                  <a:ln w="9525" cap="flat" cmpd="sng" algn="ctr">
                    <a:solidFill>
                      <a:srgbClr val="CAE4E1"/>
                    </a:solidFill>
                    <a:prstDash val="solid"/>
                    <a:headEnd type="none" w="med" len="med"/>
                    <a:tailEnd type="none" w="med" len="med"/>
                  </a:ln>
                  <a:effectLst>
                    <a:glow rad="12700">
                      <a:srgbClr val="CAE4E1"/>
                    </a:glow>
                  </a:effectLst>
                </p:spPr>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eaLnBrk="1" fontAlgn="base" latinLnBrk="0" hangingPunct="1">
                      <a:lnSpc>
                        <a:spcPct val="100000"/>
                      </a:lnSpc>
                      <a:spcBef>
                        <a:spcPct val="0"/>
                      </a:spcBef>
                      <a:spcAft>
                        <a:spcPct val="0"/>
                      </a:spcAft>
                      <a:buClrTx/>
                      <a:buSzTx/>
                      <a:buFontTx/>
                      <a:buNone/>
                      <a:tabLst/>
                      <a:defRPr/>
                    </a:pPr>
                    <a:endParaRPr kumimoji="0" lang="en-CA" sz="16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8" name="Picture 20" descr="OpenTelemetry - CNCF · GitHub">
                    <a:extLst>
                      <a:ext uri="{FF2B5EF4-FFF2-40B4-BE49-F238E27FC236}">
                        <a16:creationId xmlns:a16="http://schemas.microsoft.com/office/drawing/2014/main" id="{1101CC24-3796-EE09-92B3-8D9120DFB44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53943" y="2353639"/>
                    <a:ext cx="197653" cy="19765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0" name="Connector: Elbow 1249">
                  <a:extLst>
                    <a:ext uri="{FF2B5EF4-FFF2-40B4-BE49-F238E27FC236}">
                      <a16:creationId xmlns:a16="http://schemas.microsoft.com/office/drawing/2014/main" id="{064AD723-C001-5168-BD60-F99F2A8EADC1}"/>
                    </a:ext>
                  </a:extLst>
                </p:cNvPr>
                <p:cNvCxnSpPr>
                  <a:cxnSpLocks/>
                  <a:stCxn id="1090" idx="6"/>
                  <a:endCxn id="1185" idx="2"/>
                </p:cNvCxnSpPr>
                <p:nvPr/>
              </p:nvCxnSpPr>
              <p:spPr>
                <a:xfrm flipV="1">
                  <a:off x="4843373" y="835945"/>
                  <a:ext cx="202992" cy="640438"/>
                </a:xfrm>
                <a:prstGeom prst="bentConnector3">
                  <a:avLst>
                    <a:gd name="adj1" fmla="val 32404"/>
                  </a:avLst>
                </a:prstGeom>
                <a:ln>
                  <a:solidFill>
                    <a:srgbClr val="4DA195"/>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257" name="Group 1256">
                  <a:extLst>
                    <a:ext uri="{FF2B5EF4-FFF2-40B4-BE49-F238E27FC236}">
                      <a16:creationId xmlns:a16="http://schemas.microsoft.com/office/drawing/2014/main" id="{FC9EF873-70A5-B15D-B691-3DF0126BCB50}"/>
                    </a:ext>
                  </a:extLst>
                </p:cNvPr>
                <p:cNvGrpSpPr/>
                <p:nvPr/>
              </p:nvGrpSpPr>
              <p:grpSpPr>
                <a:xfrm>
                  <a:off x="4764510" y="942355"/>
                  <a:ext cx="279838" cy="122474"/>
                  <a:chOff x="4901784" y="3025119"/>
                  <a:chExt cx="279838" cy="122474"/>
                </a:xfrm>
              </p:grpSpPr>
              <p:sp>
                <p:nvSpPr>
                  <p:cNvPr id="1255" name="Rectangle: Rounded Corners 1254">
                    <a:extLst>
                      <a:ext uri="{FF2B5EF4-FFF2-40B4-BE49-F238E27FC236}">
                        <a16:creationId xmlns:a16="http://schemas.microsoft.com/office/drawing/2014/main" id="{E2E9CA51-A8AE-4293-1AE7-F1D4DD418623}"/>
                      </a:ext>
                    </a:extLst>
                  </p:cNvPr>
                  <p:cNvSpPr/>
                  <p:nvPr/>
                </p:nvSpPr>
                <p:spPr bwMode="auto">
                  <a:xfrm>
                    <a:off x="4911944" y="3025119"/>
                    <a:ext cx="255898" cy="122474"/>
                  </a:xfrm>
                  <a:prstGeom prst="roundRect">
                    <a:avLst/>
                  </a:prstGeom>
                  <a:solidFill>
                    <a:schemeClr val="tx1">
                      <a:lumMod val="95000"/>
                    </a:schemeClr>
                  </a:solidFill>
                  <a:ln>
                    <a:solidFill>
                      <a:srgbClr val="4DA19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6" name="TextBox 1255">
                    <a:extLst>
                      <a:ext uri="{FF2B5EF4-FFF2-40B4-BE49-F238E27FC236}">
                        <a16:creationId xmlns:a16="http://schemas.microsoft.com/office/drawing/2014/main" id="{C8B5A8CD-EB1D-E5CF-3F90-F0EF1542C962}"/>
                      </a:ext>
                    </a:extLst>
                  </p:cNvPr>
                  <p:cNvSpPr txBox="1"/>
                  <p:nvPr/>
                </p:nvSpPr>
                <p:spPr>
                  <a:xfrm>
                    <a:off x="4901784" y="3030532"/>
                    <a:ext cx="279838" cy="107722"/>
                  </a:xfrm>
                  <a:prstGeom prst="rect">
                    <a:avLst/>
                  </a:prstGeom>
                  <a:noFill/>
                </p:spPr>
                <p:txBody>
                  <a:bodyPr wrap="square" lIns="0" tIns="0" rIns="0" bIns="0" rtlCol="0">
                    <a:spAutoFit/>
                  </a:bodyPr>
                  <a:lstStyle/>
                  <a:p>
                    <a:pPr algn="ctr"/>
                    <a:r>
                      <a:rPr lang="en-CA" sz="700">
                        <a:solidFill>
                          <a:srgbClr val="4DA195"/>
                        </a:solidFill>
                        <a:latin typeface="+mj-lt"/>
                      </a:rPr>
                      <a:t>OTLP</a:t>
                    </a:r>
                  </a:p>
                </p:txBody>
              </p:sp>
            </p:grpSp>
          </p:grpSp>
          <p:sp>
            <p:nvSpPr>
              <p:cNvPr id="1259" name="Oval 1258">
                <a:extLst>
                  <a:ext uri="{FF2B5EF4-FFF2-40B4-BE49-F238E27FC236}">
                    <a16:creationId xmlns:a16="http://schemas.microsoft.com/office/drawing/2014/main" id="{1C839164-6407-3779-BFE6-9F0ABE63E73A}"/>
                  </a:ext>
                </a:extLst>
              </p:cNvPr>
              <p:cNvSpPr/>
              <p:nvPr/>
            </p:nvSpPr>
            <p:spPr bwMode="auto">
              <a:xfrm>
                <a:off x="595855" y="153931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0" name="Oval 1259">
                <a:extLst>
                  <a:ext uri="{FF2B5EF4-FFF2-40B4-BE49-F238E27FC236}">
                    <a16:creationId xmlns:a16="http://schemas.microsoft.com/office/drawing/2014/main" id="{C04A72C2-9A2F-023B-59D8-78549A41E755}"/>
                  </a:ext>
                </a:extLst>
              </p:cNvPr>
              <p:cNvSpPr/>
              <p:nvPr/>
            </p:nvSpPr>
            <p:spPr bwMode="auto">
              <a:xfrm>
                <a:off x="3853405"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1" name="Oval 1260">
                <a:extLst>
                  <a:ext uri="{FF2B5EF4-FFF2-40B4-BE49-F238E27FC236}">
                    <a16:creationId xmlns:a16="http://schemas.microsoft.com/office/drawing/2014/main" id="{5F439704-3FCD-16D5-7449-5D7CAB2731DD}"/>
                  </a:ext>
                </a:extLst>
              </p:cNvPr>
              <p:cNvSpPr/>
              <p:nvPr/>
            </p:nvSpPr>
            <p:spPr bwMode="auto">
              <a:xfrm>
                <a:off x="4542380" y="17837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2" name="Oval 1261">
                <a:extLst>
                  <a:ext uri="{FF2B5EF4-FFF2-40B4-BE49-F238E27FC236}">
                    <a16:creationId xmlns:a16="http://schemas.microsoft.com/office/drawing/2014/main" id="{07A031E3-67CB-3EEB-E722-35EC4455BDDE}"/>
                  </a:ext>
                </a:extLst>
              </p:cNvPr>
              <p:cNvSpPr/>
              <p:nvPr/>
            </p:nvSpPr>
            <p:spPr bwMode="auto">
              <a:xfrm>
                <a:off x="4564605" y="83128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3" name="Oval 1262">
                <a:extLst>
                  <a:ext uri="{FF2B5EF4-FFF2-40B4-BE49-F238E27FC236}">
                    <a16:creationId xmlns:a16="http://schemas.microsoft.com/office/drawing/2014/main" id="{3D246C77-4B48-716D-4A28-5F3FEF95ECDC}"/>
                  </a:ext>
                </a:extLst>
              </p:cNvPr>
              <p:cNvSpPr/>
              <p:nvPr/>
            </p:nvSpPr>
            <p:spPr bwMode="auto">
              <a:xfrm>
                <a:off x="4829665" y="11025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4" name="Oval 1263">
                <a:extLst>
                  <a:ext uri="{FF2B5EF4-FFF2-40B4-BE49-F238E27FC236}">
                    <a16:creationId xmlns:a16="http://schemas.microsoft.com/office/drawing/2014/main" id="{686D2031-44B6-80DC-79A7-004DA5C58388}"/>
                  </a:ext>
                </a:extLst>
              </p:cNvPr>
              <p:cNvSpPr/>
              <p:nvPr/>
            </p:nvSpPr>
            <p:spPr bwMode="auto">
              <a:xfrm>
                <a:off x="3246709" y="19725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5" name="Oval 1264">
                <a:extLst>
                  <a:ext uri="{FF2B5EF4-FFF2-40B4-BE49-F238E27FC236}">
                    <a16:creationId xmlns:a16="http://schemas.microsoft.com/office/drawing/2014/main" id="{89BF2323-AACD-93E2-4506-1A7F030EC0CF}"/>
                  </a:ext>
                </a:extLst>
              </p:cNvPr>
              <p:cNvSpPr/>
              <p:nvPr/>
            </p:nvSpPr>
            <p:spPr bwMode="auto">
              <a:xfrm>
                <a:off x="6231209" y="106445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6" name="Oval 1265">
                <a:extLst>
                  <a:ext uri="{FF2B5EF4-FFF2-40B4-BE49-F238E27FC236}">
                    <a16:creationId xmlns:a16="http://schemas.microsoft.com/office/drawing/2014/main" id="{7432AAE9-C4EF-6842-E092-29B7DB8365BA}"/>
                  </a:ext>
                </a:extLst>
              </p:cNvPr>
              <p:cNvSpPr/>
              <p:nvPr/>
            </p:nvSpPr>
            <p:spPr bwMode="auto">
              <a:xfrm>
                <a:off x="7371034" y="239160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
          <p:nvSpPr>
            <p:cNvPr id="1268" name="Oval 1267">
              <a:extLst>
                <a:ext uri="{FF2B5EF4-FFF2-40B4-BE49-F238E27FC236}">
                  <a16:creationId xmlns:a16="http://schemas.microsoft.com/office/drawing/2014/main" id="{2390EABA-FF9F-CA89-3EAF-D056A08E17BD}"/>
                </a:ext>
              </a:extLst>
            </p:cNvPr>
            <p:cNvSpPr/>
            <p:nvPr/>
          </p:nvSpPr>
          <p:spPr bwMode="auto">
            <a:xfrm>
              <a:off x="3082151" y="244948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69" name="Oval 1268">
              <a:extLst>
                <a:ext uri="{FF2B5EF4-FFF2-40B4-BE49-F238E27FC236}">
                  <a16:creationId xmlns:a16="http://schemas.microsoft.com/office/drawing/2014/main" id="{32F85F69-833B-7C6F-2D39-D4B9DE9A972B}"/>
                </a:ext>
              </a:extLst>
            </p:cNvPr>
            <p:cNvSpPr/>
            <p:nvPr/>
          </p:nvSpPr>
          <p:spPr bwMode="auto">
            <a:xfrm>
              <a:off x="6894783" y="192929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2678106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A47CB06E-AF41-8BB9-5169-7A3A9BA69D35}"/>
            </a:ext>
          </a:extLst>
        </p:cNvPr>
        <p:cNvGrpSpPr/>
        <p:nvPr/>
      </p:nvGrpSpPr>
      <p:grpSpPr>
        <a:xfrm>
          <a:off x="0" y="0"/>
          <a:ext cx="0" cy="0"/>
          <a:chOff x="0" y="0"/>
          <a:chExt cx="0" cy="0"/>
        </a:xfrm>
      </p:grpSpPr>
      <p:grpSp>
        <p:nvGrpSpPr>
          <p:cNvPr id="93" name="Group 92">
            <a:extLst>
              <a:ext uri="{FF2B5EF4-FFF2-40B4-BE49-F238E27FC236}">
                <a16:creationId xmlns:a16="http://schemas.microsoft.com/office/drawing/2014/main" id="{0BDBF1E9-9252-F1F3-800E-40B079862255}"/>
              </a:ext>
            </a:extLst>
          </p:cNvPr>
          <p:cNvGrpSpPr/>
          <p:nvPr/>
        </p:nvGrpSpPr>
        <p:grpSpPr>
          <a:xfrm>
            <a:off x="628650" y="998489"/>
            <a:ext cx="7629525" cy="4106911"/>
            <a:chOff x="628650" y="998489"/>
            <a:chExt cx="7629525" cy="4106911"/>
          </a:xfrm>
        </p:grpSpPr>
        <p:sp>
          <p:nvSpPr>
            <p:cNvPr id="186" name="Rectangle 185">
              <a:extLst>
                <a:ext uri="{FF2B5EF4-FFF2-40B4-BE49-F238E27FC236}">
                  <a16:creationId xmlns:a16="http://schemas.microsoft.com/office/drawing/2014/main" id="{09BB3B1C-157D-8DC8-4466-AC8F099C02AB}"/>
                </a:ext>
              </a:extLst>
            </p:cNvPr>
            <p:cNvSpPr/>
            <p:nvPr/>
          </p:nvSpPr>
          <p:spPr bwMode="auto">
            <a:xfrm>
              <a:off x="628650" y="998489"/>
              <a:ext cx="7629525" cy="41069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24B8C197-4EDC-4B4E-B044-A2FEAC196924}"/>
                </a:ext>
              </a:extLst>
            </p:cNvPr>
            <p:cNvSpPr/>
            <p:nvPr/>
          </p:nvSpPr>
          <p:spPr bwMode="auto">
            <a:xfrm>
              <a:off x="1550963" y="1310006"/>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A2C9B787-22E7-3581-0801-2D1C92DC9490}"/>
                </a:ext>
              </a:extLst>
            </p:cNvPr>
            <p:cNvSpPr/>
            <p:nvPr/>
          </p:nvSpPr>
          <p:spPr bwMode="auto">
            <a:xfrm>
              <a:off x="1627646" y="1665650"/>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A9605404-15E1-5DAF-495D-E7993B7E152D}"/>
                </a:ext>
              </a:extLst>
            </p:cNvPr>
            <p:cNvSpPr/>
            <p:nvPr/>
          </p:nvSpPr>
          <p:spPr bwMode="auto">
            <a:xfrm>
              <a:off x="1702917" y="1763717"/>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E319DBDB-0EC1-D6F3-7D72-03AF22CA58F3}"/>
                </a:ext>
              </a:extLst>
            </p:cNvPr>
            <p:cNvCxnSpPr>
              <a:cxnSpLocks/>
            </p:cNvCxnSpPr>
            <p:nvPr/>
          </p:nvCxnSpPr>
          <p:spPr>
            <a:xfrm>
              <a:off x="1804827" y="2043625"/>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65B3C3F-FAA6-5F8B-4E40-B4FA4D24E99E}"/>
                </a:ext>
              </a:extLst>
            </p:cNvPr>
            <p:cNvSpPr txBox="1"/>
            <p:nvPr/>
          </p:nvSpPr>
          <p:spPr>
            <a:xfrm>
              <a:off x="2016761" y="1844408"/>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BBF7D060-7650-DACE-D7B6-5642C193B4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486" y="1799996"/>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B9FA8FC8-F43D-8CDA-39C9-57C5E69992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9426" y="2206876"/>
              <a:ext cx="232573" cy="232573"/>
            </a:xfrm>
            <a:prstGeom prst="rect">
              <a:avLst/>
            </a:prstGeom>
          </p:spPr>
        </p:pic>
        <p:sp>
          <p:nvSpPr>
            <p:cNvPr id="10" name="TextBox 9">
              <a:extLst>
                <a:ext uri="{FF2B5EF4-FFF2-40B4-BE49-F238E27FC236}">
                  <a16:creationId xmlns:a16="http://schemas.microsoft.com/office/drawing/2014/main" id="{101BBD38-A16E-8F70-1FE9-6EE016EE4ADE}"/>
                </a:ext>
              </a:extLst>
            </p:cNvPr>
            <p:cNvSpPr txBox="1"/>
            <p:nvPr/>
          </p:nvSpPr>
          <p:spPr>
            <a:xfrm>
              <a:off x="2081134" y="2217574"/>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BE46C2AA-D53F-FC48-5AA8-33B9B4E0FC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27646" y="1377235"/>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F8EB8F8F-20F1-88EC-B87B-396AEA154B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4095" y="1369623"/>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287B173-8922-86E9-51FA-605DFD1FE46C}"/>
                </a:ext>
              </a:extLst>
            </p:cNvPr>
            <p:cNvSpPr txBox="1"/>
            <p:nvPr/>
          </p:nvSpPr>
          <p:spPr>
            <a:xfrm>
              <a:off x="2208746" y="1368591"/>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8F2AD17C-A792-C457-5AB5-0EEE620CB519}"/>
                </a:ext>
              </a:extLst>
            </p:cNvPr>
            <p:cNvSpPr txBox="1"/>
            <p:nvPr/>
          </p:nvSpPr>
          <p:spPr>
            <a:xfrm>
              <a:off x="2208746" y="1502691"/>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2D6E7C8B-1C36-AB12-F5C8-5DCA990A861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81115" y="2188369"/>
              <a:ext cx="339082" cy="339082"/>
            </a:xfrm>
            <a:prstGeom prst="rect">
              <a:avLst/>
            </a:prstGeom>
          </p:spPr>
        </p:pic>
        <p:sp>
          <p:nvSpPr>
            <p:cNvPr id="19" name="TextBox 18">
              <a:extLst>
                <a:ext uri="{FF2B5EF4-FFF2-40B4-BE49-F238E27FC236}">
                  <a16:creationId xmlns:a16="http://schemas.microsoft.com/office/drawing/2014/main" id="{937F9C23-20A0-0DD6-9A6B-ABDE97F008D4}"/>
                </a:ext>
              </a:extLst>
            </p:cNvPr>
            <p:cNvSpPr txBox="1"/>
            <p:nvPr/>
          </p:nvSpPr>
          <p:spPr>
            <a:xfrm>
              <a:off x="3520852" y="2276159"/>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A310F432-05C3-5039-1B62-B0E2B9369A69}"/>
                </a:ext>
              </a:extLst>
            </p:cNvPr>
            <p:cNvSpPr/>
            <p:nvPr/>
          </p:nvSpPr>
          <p:spPr bwMode="auto">
            <a:xfrm>
              <a:off x="5682213" y="2521244"/>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2B26ABE1-6708-0C9F-3C6A-394DADABD4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4077" y="2367544"/>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AFBEB46-6F77-17D9-47E6-365EDA57D15C}"/>
                </a:ext>
              </a:extLst>
            </p:cNvPr>
            <p:cNvSpPr/>
            <p:nvPr/>
          </p:nvSpPr>
          <p:spPr bwMode="auto">
            <a:xfrm>
              <a:off x="5337062" y="3486755"/>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09D2743F-68BC-6E81-3A8A-C2203A29CA48}"/>
                </a:ext>
              </a:extLst>
            </p:cNvPr>
            <p:cNvSpPr/>
            <p:nvPr/>
          </p:nvSpPr>
          <p:spPr bwMode="auto">
            <a:xfrm>
              <a:off x="5959362" y="2930403"/>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2D82A4B2-B8BC-B1E0-A9AB-68679CB38B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1952" y="3121358"/>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B02BE30D-63BB-26A4-6B57-93AF7340B25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75511" y="3101897"/>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47CC4223-BB93-5A15-7EE9-5AB201C4736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5813" y="2162994"/>
              <a:ext cx="320336" cy="320336"/>
            </a:xfrm>
            <a:prstGeom prst="rect">
              <a:avLst/>
            </a:prstGeom>
          </p:spPr>
        </p:pic>
        <p:sp>
          <p:nvSpPr>
            <p:cNvPr id="30" name="TextBox 29">
              <a:extLst>
                <a:ext uri="{FF2B5EF4-FFF2-40B4-BE49-F238E27FC236}">
                  <a16:creationId xmlns:a16="http://schemas.microsoft.com/office/drawing/2014/main" id="{38FAB4FA-A595-BB95-0D47-8C9DECB01187}"/>
                </a:ext>
              </a:extLst>
            </p:cNvPr>
            <p:cNvSpPr txBox="1"/>
            <p:nvPr/>
          </p:nvSpPr>
          <p:spPr>
            <a:xfrm>
              <a:off x="7086080" y="3190296"/>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129DD92E-35A2-9E87-586B-9F7D74880C41}"/>
                </a:ext>
              </a:extLst>
            </p:cNvPr>
            <p:cNvCxnSpPr>
              <a:cxnSpLocks/>
              <a:endCxn id="9" idx="1"/>
            </p:cNvCxnSpPr>
            <p:nvPr/>
          </p:nvCxnSpPr>
          <p:spPr>
            <a:xfrm flipV="1">
              <a:off x="1086149" y="2323163"/>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B75CB5B3-5D73-99B6-489B-698359BF1686}"/>
                </a:ext>
              </a:extLst>
            </p:cNvPr>
            <p:cNvSpPr txBox="1"/>
            <p:nvPr/>
          </p:nvSpPr>
          <p:spPr>
            <a:xfrm>
              <a:off x="806935" y="2497246"/>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1271BB41-0B65-BB4A-B58C-FD262380530A}"/>
                </a:ext>
              </a:extLst>
            </p:cNvPr>
            <p:cNvSpPr/>
            <p:nvPr/>
          </p:nvSpPr>
          <p:spPr bwMode="auto">
            <a:xfrm>
              <a:off x="1127671" y="2082674"/>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cxnSp>
          <p:nvCxnSpPr>
            <p:cNvPr id="48" name="Connector: Elbow 47">
              <a:extLst>
                <a:ext uri="{FF2B5EF4-FFF2-40B4-BE49-F238E27FC236}">
                  <a16:creationId xmlns:a16="http://schemas.microsoft.com/office/drawing/2014/main" id="{4B155DEB-1296-C290-4461-49AE3EEC3E71}"/>
                </a:ext>
              </a:extLst>
            </p:cNvPr>
            <p:cNvCxnSpPr>
              <a:cxnSpLocks/>
              <a:stCxn id="19" idx="3"/>
              <a:endCxn id="21" idx="1"/>
            </p:cNvCxnSpPr>
            <p:nvPr/>
          </p:nvCxnSpPr>
          <p:spPr>
            <a:xfrm>
              <a:off x="3925347" y="2337715"/>
              <a:ext cx="1756866" cy="944783"/>
            </a:xfrm>
            <a:prstGeom prst="bentConnector3">
              <a:avLst>
                <a:gd name="adj1" fmla="val 50000"/>
              </a:avLst>
            </a:prstGeom>
            <a:ln w="31750">
              <a:solidFill>
                <a:srgbClr val="C50F1F">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51" name="Picture 50" descr="A white x in a red circle&#10;&#10;AI-generated content may be incorrect.">
              <a:extLst>
                <a:ext uri="{FF2B5EF4-FFF2-40B4-BE49-F238E27FC236}">
                  <a16:creationId xmlns:a16="http://schemas.microsoft.com/office/drawing/2014/main" id="{42665237-B8BB-06A2-C090-2D9CDD29902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15087" y="2643496"/>
              <a:ext cx="195771" cy="195771"/>
            </a:xfrm>
            <a:prstGeom prst="rect">
              <a:avLst/>
            </a:prstGeom>
          </p:spPr>
        </p:pic>
        <p:sp>
          <p:nvSpPr>
            <p:cNvPr id="52" name="Rectangle: Rounded Corners 51">
              <a:extLst>
                <a:ext uri="{FF2B5EF4-FFF2-40B4-BE49-F238E27FC236}">
                  <a16:creationId xmlns:a16="http://schemas.microsoft.com/office/drawing/2014/main" id="{D9868E48-F755-64A7-C321-1FEC34079CC0}"/>
                </a:ext>
              </a:extLst>
            </p:cNvPr>
            <p:cNvSpPr/>
            <p:nvPr/>
          </p:nvSpPr>
          <p:spPr bwMode="auto">
            <a:xfrm>
              <a:off x="1538684" y="3278969"/>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52545216-4DEE-2F19-7560-FDAFDC5438E6}"/>
                </a:ext>
              </a:extLst>
            </p:cNvPr>
            <p:cNvSpPr/>
            <p:nvPr/>
          </p:nvSpPr>
          <p:spPr bwMode="auto">
            <a:xfrm>
              <a:off x="1615367" y="3634613"/>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1B679277-2DD1-9FAC-6E3C-305D46BE6A03}"/>
                </a:ext>
              </a:extLst>
            </p:cNvPr>
            <p:cNvSpPr/>
            <p:nvPr/>
          </p:nvSpPr>
          <p:spPr bwMode="auto">
            <a:xfrm>
              <a:off x="1690638" y="373268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0D1AA24A-699B-DC83-98A3-0189ED25AF40}"/>
                </a:ext>
              </a:extLst>
            </p:cNvPr>
            <p:cNvCxnSpPr>
              <a:cxnSpLocks/>
            </p:cNvCxnSpPr>
            <p:nvPr/>
          </p:nvCxnSpPr>
          <p:spPr>
            <a:xfrm>
              <a:off x="1792548" y="4012588"/>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943A042-CB31-5601-1806-3A50FB6AB5E0}"/>
                </a:ext>
              </a:extLst>
            </p:cNvPr>
            <p:cNvSpPr txBox="1"/>
            <p:nvPr/>
          </p:nvSpPr>
          <p:spPr>
            <a:xfrm>
              <a:off x="2004482" y="3813371"/>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57" name="Picture 2" descr="Download the Python Logo and Icon for Your Projects">
              <a:extLst>
                <a:ext uri="{FF2B5EF4-FFF2-40B4-BE49-F238E27FC236}">
                  <a16:creationId xmlns:a16="http://schemas.microsoft.com/office/drawing/2014/main" id="{B6ED6E39-1D48-07F0-C181-52F21F225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4207" y="3768959"/>
              <a:ext cx="211934" cy="211934"/>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C0C5F3E-EA35-FDDC-8086-71306E705E5E}"/>
                </a:ext>
              </a:extLst>
            </p:cNvPr>
            <p:cNvSpPr txBox="1"/>
            <p:nvPr/>
          </p:nvSpPr>
          <p:spPr>
            <a:xfrm>
              <a:off x="2110361" y="4186537"/>
              <a:ext cx="1060846" cy="215444"/>
            </a:xfrm>
            <a:prstGeom prst="rect">
              <a:avLst/>
            </a:prstGeom>
            <a:noFill/>
          </p:spPr>
          <p:txBody>
            <a:bodyPr wrap="square" lIns="0" tIns="0" rIns="0" bIns="0" rtlCol="0">
              <a:spAutoFit/>
            </a:bodyPr>
            <a:lstStyle/>
            <a:p>
              <a:pPr algn="l"/>
              <a:r>
                <a:rPr lang="en-CA" sz="800">
                  <a:solidFill>
                    <a:schemeClr val="bg1"/>
                  </a:solidFill>
                  <a:latin typeface="+mj-lt"/>
                </a:rPr>
                <a:t>You</a:t>
              </a:r>
              <a:br>
                <a:rPr lang="en-CA" sz="800">
                  <a:solidFill>
                    <a:schemeClr val="bg1"/>
                  </a:solidFill>
                  <a:latin typeface="+mj-lt"/>
                </a:rPr>
              </a:br>
              <a:r>
                <a:rPr lang="en-CA" sz="600">
                  <a:solidFill>
                    <a:schemeClr val="bg1"/>
                  </a:solidFill>
                </a:rPr>
                <a:t>Human being</a:t>
              </a:r>
              <a:endParaRPr lang="en-CA" sz="800" dirty="0" err="1">
                <a:solidFill>
                  <a:schemeClr val="bg1"/>
                </a:solidFill>
              </a:endParaRPr>
            </a:p>
          </p:txBody>
        </p:sp>
        <p:sp>
          <p:nvSpPr>
            <p:cNvPr id="62" name="TextBox 61">
              <a:extLst>
                <a:ext uri="{FF2B5EF4-FFF2-40B4-BE49-F238E27FC236}">
                  <a16:creationId xmlns:a16="http://schemas.microsoft.com/office/drawing/2014/main" id="{E612B154-01FD-A8C8-7135-1246E74DBE77}"/>
                </a:ext>
              </a:extLst>
            </p:cNvPr>
            <p:cNvSpPr txBox="1"/>
            <p:nvPr/>
          </p:nvSpPr>
          <p:spPr>
            <a:xfrm>
              <a:off x="1978420" y="3337554"/>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53B0A503-77B9-8DD6-167C-8A7EB444F16D}"/>
                </a:ext>
              </a:extLst>
            </p:cNvPr>
            <p:cNvSpPr txBox="1"/>
            <p:nvPr/>
          </p:nvSpPr>
          <p:spPr>
            <a:xfrm>
              <a:off x="1978420" y="3471654"/>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4" name="Graphic 63">
              <a:extLst>
                <a:ext uri="{FF2B5EF4-FFF2-40B4-BE49-F238E27FC236}">
                  <a16:creationId xmlns:a16="http://schemas.microsoft.com/office/drawing/2014/main" id="{85632E3B-4F04-8EBD-E3A1-F760FF877BC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8836" y="4157332"/>
              <a:ext cx="339082" cy="339082"/>
            </a:xfrm>
            <a:prstGeom prst="rect">
              <a:avLst/>
            </a:prstGeom>
          </p:spPr>
        </p:pic>
        <p:sp>
          <p:nvSpPr>
            <p:cNvPr id="65" name="TextBox 64">
              <a:extLst>
                <a:ext uri="{FF2B5EF4-FFF2-40B4-BE49-F238E27FC236}">
                  <a16:creationId xmlns:a16="http://schemas.microsoft.com/office/drawing/2014/main" id="{91BF891D-3B92-958D-CAA4-BC41ECFF4DB2}"/>
                </a:ext>
              </a:extLst>
            </p:cNvPr>
            <p:cNvSpPr txBox="1"/>
            <p:nvPr/>
          </p:nvSpPr>
          <p:spPr>
            <a:xfrm>
              <a:off x="3508573" y="4245122"/>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pic>
          <p:nvPicPr>
            <p:cNvPr id="66" name="Graphic 65">
              <a:extLst>
                <a:ext uri="{FF2B5EF4-FFF2-40B4-BE49-F238E27FC236}">
                  <a16:creationId xmlns:a16="http://schemas.microsoft.com/office/drawing/2014/main" id="{DDCB5F20-2E62-F1EA-AE28-E8B52CA3F7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3534" y="4131957"/>
              <a:ext cx="320336" cy="320336"/>
            </a:xfrm>
            <a:prstGeom prst="rect">
              <a:avLst/>
            </a:prstGeom>
          </p:spPr>
        </p:pic>
        <p:cxnSp>
          <p:nvCxnSpPr>
            <p:cNvPr id="67" name="Straight Arrow Connector 66">
              <a:extLst>
                <a:ext uri="{FF2B5EF4-FFF2-40B4-BE49-F238E27FC236}">
                  <a16:creationId xmlns:a16="http://schemas.microsoft.com/office/drawing/2014/main" id="{9D2788FD-256F-C670-47F8-6791A5797499}"/>
                </a:ext>
              </a:extLst>
            </p:cNvPr>
            <p:cNvCxnSpPr>
              <a:cxnSpLocks/>
            </p:cNvCxnSpPr>
            <p:nvPr/>
          </p:nvCxnSpPr>
          <p:spPr>
            <a:xfrm flipV="1">
              <a:off x="1073870" y="4292126"/>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8649292A-1848-55A6-EFCB-37D3CA8D2756}"/>
                </a:ext>
              </a:extLst>
            </p:cNvPr>
            <p:cNvSpPr txBox="1"/>
            <p:nvPr/>
          </p:nvSpPr>
          <p:spPr>
            <a:xfrm>
              <a:off x="794656" y="4466209"/>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950BEE48-32C6-D1F4-40F8-CBCB039FFCE1}"/>
                </a:ext>
              </a:extLst>
            </p:cNvPr>
            <p:cNvSpPr/>
            <p:nvPr/>
          </p:nvSpPr>
          <p:spPr bwMode="auto">
            <a:xfrm>
              <a:off x="1115392" y="4051637"/>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BA6877C1-2986-55B1-A0DC-9CCD4965C27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588623" y="3270325"/>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5846E0C4-D5D1-44C8-613C-30A7A5FC15B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96971" y="4148635"/>
              <a:ext cx="266496" cy="266496"/>
            </a:xfrm>
            <a:prstGeom prst="ellipse">
              <a:avLst/>
            </a:prstGeom>
            <a:ln>
              <a:gradFill>
                <a:gsLst>
                  <a:gs pos="0">
                    <a:schemeClr val="tx1"/>
                  </a:gs>
                  <a:gs pos="100000">
                    <a:schemeClr val="tx1">
                      <a:lumMod val="75000"/>
                    </a:schemeClr>
                  </a:gs>
                </a:gsLst>
                <a:lin ang="5400000" scaled="1"/>
              </a:gradFill>
            </a:ln>
          </p:spPr>
        </p:pic>
        <p:cxnSp>
          <p:nvCxnSpPr>
            <p:cNvPr id="77" name="Connector: Elbow 76">
              <a:extLst>
                <a:ext uri="{FF2B5EF4-FFF2-40B4-BE49-F238E27FC236}">
                  <a16:creationId xmlns:a16="http://schemas.microsoft.com/office/drawing/2014/main" id="{4FC43232-B4A6-8406-713D-34C5D456CFDC}"/>
                </a:ext>
              </a:extLst>
            </p:cNvPr>
            <p:cNvCxnSpPr>
              <a:cxnSpLocks/>
              <a:stCxn id="54" idx="3"/>
            </p:cNvCxnSpPr>
            <p:nvPr/>
          </p:nvCxnSpPr>
          <p:spPr>
            <a:xfrm flipV="1">
              <a:off x="3907680" y="3426979"/>
              <a:ext cx="1794603" cy="742714"/>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86" name="Picture 85" descr="A green circle with a white check mark&#10;&#10;AI-generated content may be incorrect.">
              <a:extLst>
                <a:ext uri="{FF2B5EF4-FFF2-40B4-BE49-F238E27FC236}">
                  <a16:creationId xmlns:a16="http://schemas.microsoft.com/office/drawing/2014/main" id="{F4981904-A045-75F7-3F0D-0F7E7550B28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712420" y="3685302"/>
              <a:ext cx="197495" cy="197495"/>
            </a:xfrm>
            <a:prstGeom prst="rect">
              <a:avLst/>
            </a:prstGeom>
          </p:spPr>
        </p:pic>
        <p:pic>
          <p:nvPicPr>
            <p:cNvPr id="89" name="Graphic 88">
              <a:extLst>
                <a:ext uri="{FF2B5EF4-FFF2-40B4-BE49-F238E27FC236}">
                  <a16:creationId xmlns:a16="http://schemas.microsoft.com/office/drawing/2014/main" id="{821792C3-EBDA-32E0-DE94-04D563F37B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05495" y="3170778"/>
              <a:ext cx="373753" cy="373753"/>
            </a:xfrm>
            <a:prstGeom prst="rect">
              <a:avLst/>
            </a:prstGeom>
          </p:spPr>
        </p:pic>
        <p:sp>
          <p:nvSpPr>
            <p:cNvPr id="90" name="TextBox 89">
              <a:extLst>
                <a:ext uri="{FF2B5EF4-FFF2-40B4-BE49-F238E27FC236}">
                  <a16:creationId xmlns:a16="http://schemas.microsoft.com/office/drawing/2014/main" id="{A8CD85DD-23A3-D68E-A480-9DB89ED73BAD}"/>
                </a:ext>
              </a:extLst>
            </p:cNvPr>
            <p:cNvSpPr txBox="1"/>
            <p:nvPr/>
          </p:nvSpPr>
          <p:spPr>
            <a:xfrm>
              <a:off x="4966518" y="2637743"/>
              <a:ext cx="446931" cy="246221"/>
            </a:xfrm>
            <a:prstGeom prst="rect">
              <a:avLst/>
            </a:prstGeom>
            <a:noFill/>
          </p:spPr>
          <p:txBody>
            <a:bodyPr wrap="square" lIns="0" tIns="0" rIns="0" bIns="0" rtlCol="0">
              <a:spAutoFit/>
            </a:bodyPr>
            <a:lstStyle/>
            <a:p>
              <a:pPr algn="l"/>
              <a:r>
                <a:rPr lang="en-CA" sz="800">
                  <a:solidFill>
                    <a:srgbClr val="EE0000"/>
                  </a:solidFill>
                  <a:latin typeface="+mj-lt"/>
                </a:rPr>
                <a:t>SPN </a:t>
              </a:r>
              <a:br>
                <a:rPr lang="en-CA" sz="800">
                  <a:solidFill>
                    <a:srgbClr val="EE0000"/>
                  </a:solidFill>
                  <a:latin typeface="+mj-lt"/>
                </a:rPr>
              </a:br>
              <a:r>
                <a:rPr lang="en-CA" sz="800">
                  <a:solidFill>
                    <a:srgbClr val="EE0000"/>
                  </a:solidFill>
                  <a:latin typeface="+mj-lt"/>
                </a:rPr>
                <a:t>blocked</a:t>
              </a:r>
              <a:endParaRPr lang="en-CA" sz="800" dirty="0" err="1">
                <a:solidFill>
                  <a:srgbClr val="EE0000"/>
                </a:solidFill>
                <a:latin typeface="+mj-lt"/>
              </a:endParaRPr>
            </a:p>
          </p:txBody>
        </p:sp>
        <p:sp>
          <p:nvSpPr>
            <p:cNvPr id="91" name="TextBox 90">
              <a:extLst>
                <a:ext uri="{FF2B5EF4-FFF2-40B4-BE49-F238E27FC236}">
                  <a16:creationId xmlns:a16="http://schemas.microsoft.com/office/drawing/2014/main" id="{44180176-D05A-44AE-4CE5-680D9904819D}"/>
                </a:ext>
              </a:extLst>
            </p:cNvPr>
            <p:cNvSpPr txBox="1"/>
            <p:nvPr/>
          </p:nvSpPr>
          <p:spPr>
            <a:xfrm>
              <a:off x="4941558" y="3647500"/>
              <a:ext cx="634155" cy="246221"/>
            </a:xfrm>
            <a:prstGeom prst="rect">
              <a:avLst/>
            </a:prstGeom>
            <a:noFill/>
          </p:spPr>
          <p:txBody>
            <a:bodyPr wrap="square" lIns="0" tIns="0" rIns="0" bIns="0" rtlCol="0">
              <a:spAutoFit/>
            </a:bodyPr>
            <a:lstStyle/>
            <a:p>
              <a:pPr algn="l"/>
              <a:r>
                <a:rPr lang="en-CA" sz="800">
                  <a:solidFill>
                    <a:srgbClr val="1B9245"/>
                  </a:solidFill>
                  <a:latin typeface="+mj-lt"/>
                </a:rPr>
                <a:t>Human </a:t>
              </a:r>
              <a:br>
                <a:rPr lang="en-CA" sz="800">
                  <a:solidFill>
                    <a:srgbClr val="1B9245"/>
                  </a:solidFill>
                  <a:latin typeface="+mj-lt"/>
                </a:rPr>
              </a:br>
              <a:r>
                <a:rPr lang="en-CA" sz="800">
                  <a:solidFill>
                    <a:srgbClr val="1B9245"/>
                  </a:solidFill>
                  <a:latin typeface="+mj-lt"/>
                </a:rPr>
                <a:t>allowed</a:t>
              </a:r>
            </a:p>
          </p:txBody>
        </p:sp>
      </p:grpSp>
    </p:spTree>
    <p:extLst>
      <p:ext uri="{BB962C8B-B14F-4D97-AF65-F5344CB8AC3E}">
        <p14:creationId xmlns:p14="http://schemas.microsoft.com/office/powerpoint/2010/main" val="14320038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EB244B4-BAB2-B7C8-D5D3-641533715E6C}"/>
            </a:ext>
          </a:extLst>
        </p:cNvPr>
        <p:cNvGrpSpPr/>
        <p:nvPr/>
      </p:nvGrpSpPr>
      <p:grpSpPr>
        <a:xfrm>
          <a:off x="0" y="0"/>
          <a:ext cx="0" cy="0"/>
          <a:chOff x="0" y="0"/>
          <a:chExt cx="0" cy="0"/>
        </a:xfrm>
      </p:grpSpPr>
      <p:grpSp>
        <p:nvGrpSpPr>
          <p:cNvPr id="44" name="Group 43">
            <a:extLst>
              <a:ext uri="{FF2B5EF4-FFF2-40B4-BE49-F238E27FC236}">
                <a16:creationId xmlns:a16="http://schemas.microsoft.com/office/drawing/2014/main" id="{C7E3C2A7-8D67-4833-6052-633B13350CA8}"/>
              </a:ext>
            </a:extLst>
          </p:cNvPr>
          <p:cNvGrpSpPr/>
          <p:nvPr/>
        </p:nvGrpSpPr>
        <p:grpSpPr>
          <a:xfrm>
            <a:off x="1428528" y="712739"/>
            <a:ext cx="9894570" cy="6126211"/>
            <a:chOff x="1428528" y="712739"/>
            <a:chExt cx="9894570" cy="6126211"/>
          </a:xfrm>
        </p:grpSpPr>
        <p:grpSp>
          <p:nvGrpSpPr>
            <p:cNvPr id="94" name="Group 93">
              <a:extLst>
                <a:ext uri="{FF2B5EF4-FFF2-40B4-BE49-F238E27FC236}">
                  <a16:creationId xmlns:a16="http://schemas.microsoft.com/office/drawing/2014/main" id="{46DD4F47-E416-ADA4-1C1B-F69DF8747412}"/>
                </a:ext>
              </a:extLst>
            </p:cNvPr>
            <p:cNvGrpSpPr/>
            <p:nvPr/>
          </p:nvGrpSpPr>
          <p:grpSpPr>
            <a:xfrm>
              <a:off x="1428528" y="712739"/>
              <a:ext cx="9894570" cy="6126211"/>
              <a:chOff x="1428528" y="712739"/>
              <a:chExt cx="9894570" cy="6126211"/>
            </a:xfrm>
          </p:grpSpPr>
          <p:sp>
            <p:nvSpPr>
              <p:cNvPr id="186" name="Rectangle 185">
                <a:extLst>
                  <a:ext uri="{FF2B5EF4-FFF2-40B4-BE49-F238E27FC236}">
                    <a16:creationId xmlns:a16="http://schemas.microsoft.com/office/drawing/2014/main" id="{821E3173-CE0C-A19A-8FA3-66C89257BC7F}"/>
                  </a:ext>
                </a:extLst>
              </p:cNvPr>
              <p:cNvSpPr/>
              <p:nvPr/>
            </p:nvSpPr>
            <p:spPr bwMode="auto">
              <a:xfrm>
                <a:off x="1428528" y="712739"/>
                <a:ext cx="9894570" cy="6126211"/>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C34D1528-6BD8-2602-8F3E-E07228CEC20B}"/>
                  </a:ext>
                </a:extLst>
              </p:cNvPr>
              <p:cNvSpPr/>
              <p:nvPr/>
            </p:nvSpPr>
            <p:spPr bwMode="auto">
              <a:xfrm>
                <a:off x="3150133" y="1216301"/>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30BE7D8C-ABB1-78C6-987F-B1C0CCEF041C}"/>
                  </a:ext>
                </a:extLst>
              </p:cNvPr>
              <p:cNvSpPr/>
              <p:nvPr/>
            </p:nvSpPr>
            <p:spPr bwMode="auto">
              <a:xfrm>
                <a:off x="3226816" y="1571945"/>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ADA4C35-A3E5-EE36-FC13-FA5BBA6C68D7}"/>
                  </a:ext>
                </a:extLst>
              </p:cNvPr>
              <p:cNvSpPr/>
              <p:nvPr/>
            </p:nvSpPr>
            <p:spPr bwMode="auto">
              <a:xfrm>
                <a:off x="3302087" y="1670012"/>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0C66BBC-117F-18F7-E1C1-D73C2822897D}"/>
                  </a:ext>
                </a:extLst>
              </p:cNvPr>
              <p:cNvCxnSpPr>
                <a:cxnSpLocks/>
              </p:cNvCxnSpPr>
              <p:nvPr/>
            </p:nvCxnSpPr>
            <p:spPr>
              <a:xfrm>
                <a:off x="3403997" y="1949920"/>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4B60CF2-CF33-04D3-B43C-8BB8CCEE7445}"/>
                  </a:ext>
                </a:extLst>
              </p:cNvPr>
              <p:cNvSpPr txBox="1"/>
              <p:nvPr/>
            </p:nvSpPr>
            <p:spPr>
              <a:xfrm>
                <a:off x="3615931" y="1750703"/>
                <a:ext cx="1699894" cy="123111"/>
              </a:xfrm>
              <a:prstGeom prst="rect">
                <a:avLst/>
              </a:prstGeom>
              <a:noFill/>
            </p:spPr>
            <p:txBody>
              <a:bodyPr wrap="square" lIns="0" tIns="0" rIns="0" bIns="0" rtlCol="0">
                <a:spAutoFit/>
              </a:bodyPr>
              <a:lstStyle/>
              <a:p>
                <a:pPr algn="l"/>
                <a:r>
                  <a:rPr lang="en-CA" sz="800">
                    <a:solidFill>
                      <a:schemeClr val="bg1"/>
                    </a:solidFill>
                    <a:latin typeface="+mj-lt"/>
                  </a:rPr>
                  <a:t>Your CICD deployment code</a:t>
                </a:r>
                <a:endParaRPr lang="en-CA" sz="800" dirty="0" err="1">
                  <a:solidFill>
                    <a:schemeClr val="bg1"/>
                  </a:solidFill>
                  <a:latin typeface="+mj-lt"/>
                </a:endParaRPr>
              </a:p>
            </p:txBody>
          </p:sp>
          <p:pic>
            <p:nvPicPr>
              <p:cNvPr id="1026" name="Picture 2" descr="Download the Python Logo and Icon for Your Projects">
                <a:extLst>
                  <a:ext uri="{FF2B5EF4-FFF2-40B4-BE49-F238E27FC236}">
                    <a16:creationId xmlns:a16="http://schemas.microsoft.com/office/drawing/2014/main" id="{6A08182E-5AEC-A2E0-F194-173569983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656" y="1706291"/>
                <a:ext cx="211934" cy="211934"/>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71AA02B5-3835-9651-5994-672DC4A7D6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08596" y="2113171"/>
                <a:ext cx="232573" cy="232573"/>
              </a:xfrm>
              <a:prstGeom prst="rect">
                <a:avLst/>
              </a:prstGeom>
            </p:spPr>
          </p:pic>
          <p:sp>
            <p:nvSpPr>
              <p:cNvPr id="10" name="TextBox 9">
                <a:extLst>
                  <a:ext uri="{FF2B5EF4-FFF2-40B4-BE49-F238E27FC236}">
                    <a16:creationId xmlns:a16="http://schemas.microsoft.com/office/drawing/2014/main" id="{701B7B7A-931A-50AB-5F73-6140B6903B1F}"/>
                  </a:ext>
                </a:extLst>
              </p:cNvPr>
              <p:cNvSpPr txBox="1"/>
              <p:nvPr/>
            </p:nvSpPr>
            <p:spPr>
              <a:xfrm>
                <a:off x="3680304" y="2123869"/>
                <a:ext cx="1060846" cy="246221"/>
              </a:xfrm>
              <a:prstGeom prst="rect">
                <a:avLst/>
              </a:prstGeom>
              <a:noFill/>
            </p:spPr>
            <p:txBody>
              <a:bodyPr wrap="square" lIns="0" tIns="0" rIns="0" bIns="0" rtlCol="0">
                <a:spAutoFit/>
              </a:bodyPr>
              <a:lstStyle/>
              <a:p>
                <a:pPr algn="l"/>
                <a:r>
                  <a:rPr lang="en-CA" sz="800">
                    <a:solidFill>
                      <a:schemeClr val="bg1"/>
                    </a:solidFill>
                    <a:latin typeface="+mj-lt"/>
                  </a:rPr>
                  <a:t>Service Principal or</a:t>
                </a:r>
              </a:p>
              <a:p>
                <a:pPr algn="l"/>
                <a:r>
                  <a:rPr lang="en-CA" sz="800">
                    <a:solidFill>
                      <a:schemeClr val="bg1"/>
                    </a:solidFill>
                    <a:latin typeface="+mj-lt"/>
                  </a:rPr>
                  <a:t>Managed Identity</a:t>
                </a:r>
                <a:endParaRPr lang="en-CA" sz="800" dirty="0" err="1">
                  <a:solidFill>
                    <a:schemeClr val="bg1"/>
                  </a:solidFill>
                  <a:latin typeface="+mj-lt"/>
                </a:endParaRPr>
              </a:p>
            </p:txBody>
          </p:sp>
          <p:pic>
            <p:nvPicPr>
              <p:cNvPr id="11" name="Picture 6">
                <a:extLst>
                  <a:ext uri="{FF2B5EF4-FFF2-40B4-BE49-F238E27FC236}">
                    <a16:creationId xmlns:a16="http://schemas.microsoft.com/office/drawing/2014/main" id="{34652D25-A0B4-7857-B83E-25C37F5E7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6816" y="1283530"/>
                <a:ext cx="228933" cy="2289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zure DevOps Solidify">
                <a:extLst>
                  <a:ext uri="{FF2B5EF4-FFF2-40B4-BE49-F238E27FC236}">
                    <a16:creationId xmlns:a16="http://schemas.microsoft.com/office/drawing/2014/main" id="{82A636BE-7E1D-D623-8E2C-205A5E53F6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3265" y="1275918"/>
                <a:ext cx="302902" cy="22893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2412B3B-95A1-CF91-FC2A-3A3959F4705D}"/>
                  </a:ext>
                </a:extLst>
              </p:cNvPr>
              <p:cNvSpPr txBox="1"/>
              <p:nvPr/>
            </p:nvSpPr>
            <p:spPr>
              <a:xfrm>
                <a:off x="3807916" y="1274886"/>
                <a:ext cx="1361114" cy="123111"/>
              </a:xfrm>
              <a:prstGeom prst="rect">
                <a:avLst/>
              </a:prstGeom>
              <a:noFill/>
            </p:spPr>
            <p:txBody>
              <a:bodyPr wrap="square" lIns="0" tIns="0" rIns="0" bIns="0" rtlCol="0">
                <a:spAutoFit/>
              </a:bodyPr>
              <a:lstStyle/>
              <a:p>
                <a:pPr algn="l"/>
                <a:r>
                  <a:rPr lang="en-CA" sz="800">
                    <a:solidFill>
                      <a:schemeClr val="bg1"/>
                    </a:solidFill>
                    <a:latin typeface="+mj-lt"/>
                  </a:rPr>
                  <a:t>Your CICD Provider</a:t>
                </a:r>
                <a:endParaRPr lang="en-CA" sz="800" dirty="0" err="1">
                  <a:solidFill>
                    <a:schemeClr val="bg1"/>
                  </a:solidFill>
                  <a:latin typeface="+mj-lt"/>
                </a:endParaRPr>
              </a:p>
            </p:txBody>
          </p:sp>
          <p:sp>
            <p:nvSpPr>
              <p:cNvPr id="16" name="TextBox 15">
                <a:extLst>
                  <a:ext uri="{FF2B5EF4-FFF2-40B4-BE49-F238E27FC236}">
                    <a16:creationId xmlns:a16="http://schemas.microsoft.com/office/drawing/2014/main" id="{525E3BCF-D0B2-CD59-BF3A-1EB622E78858}"/>
                  </a:ext>
                </a:extLst>
              </p:cNvPr>
              <p:cNvSpPr txBox="1"/>
              <p:nvPr/>
            </p:nvSpPr>
            <p:spPr>
              <a:xfrm>
                <a:off x="3807916" y="1408986"/>
                <a:ext cx="1361114" cy="107722"/>
              </a:xfrm>
              <a:prstGeom prst="rect">
                <a:avLst/>
              </a:prstGeom>
              <a:noFill/>
            </p:spPr>
            <p:txBody>
              <a:bodyPr wrap="square" lIns="0" tIns="0" rIns="0" bIns="0" rtlCol="0">
                <a:spAutoFit/>
              </a:bodyPr>
              <a:lstStyle/>
              <a:p>
                <a:pPr algn="l"/>
                <a:r>
                  <a:rPr lang="en-CA" sz="700">
                    <a:solidFill>
                      <a:schemeClr val="bg1"/>
                    </a:solidFill>
                  </a:rPr>
                  <a:t>GitHub Actions, Azure DevOps etc.</a:t>
                </a:r>
                <a:endParaRPr lang="en-CA" sz="700" dirty="0" err="1">
                  <a:solidFill>
                    <a:schemeClr val="bg1"/>
                  </a:solidFill>
                </a:endParaRPr>
              </a:p>
            </p:txBody>
          </p:sp>
          <p:pic>
            <p:nvPicPr>
              <p:cNvPr id="18" name="Graphic 17">
                <a:extLst>
                  <a:ext uri="{FF2B5EF4-FFF2-40B4-BE49-F238E27FC236}">
                    <a16:creationId xmlns:a16="http://schemas.microsoft.com/office/drawing/2014/main" id="{A9A82BDC-7A16-B2F4-8F22-D21B95E29BE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80285" y="2094664"/>
                <a:ext cx="339082" cy="339082"/>
              </a:xfrm>
              <a:prstGeom prst="rect">
                <a:avLst/>
              </a:prstGeom>
            </p:spPr>
          </p:pic>
          <p:sp>
            <p:nvSpPr>
              <p:cNvPr id="19" name="TextBox 18">
                <a:extLst>
                  <a:ext uri="{FF2B5EF4-FFF2-40B4-BE49-F238E27FC236}">
                    <a16:creationId xmlns:a16="http://schemas.microsoft.com/office/drawing/2014/main" id="{B55ED035-9C40-309E-FB4E-4D59BBFC4B02}"/>
                  </a:ext>
                </a:extLst>
              </p:cNvPr>
              <p:cNvSpPr txBox="1"/>
              <p:nvPr/>
            </p:nvSpPr>
            <p:spPr>
              <a:xfrm>
                <a:off x="5120022" y="2182454"/>
                <a:ext cx="404495" cy="123111"/>
              </a:xfrm>
              <a:prstGeom prst="rect">
                <a:avLst/>
              </a:prstGeom>
              <a:noFill/>
            </p:spPr>
            <p:txBody>
              <a:bodyPr wrap="square" lIns="0" tIns="0" rIns="0" bIns="0" rtlCol="0">
                <a:spAutoFit/>
              </a:bodyPr>
              <a:lstStyle/>
              <a:p>
                <a:pPr algn="l"/>
                <a:r>
                  <a:rPr lang="en-CA" sz="800">
                    <a:solidFill>
                      <a:schemeClr val="bg1"/>
                    </a:solidFill>
                    <a:latin typeface="+mj-lt"/>
                  </a:rPr>
                  <a:t>HTTPS</a:t>
                </a:r>
                <a:endParaRPr lang="en-CA" sz="800" dirty="0" err="1">
                  <a:solidFill>
                    <a:schemeClr val="bg1"/>
                  </a:solidFill>
                  <a:latin typeface="+mj-lt"/>
                </a:endParaRPr>
              </a:p>
            </p:txBody>
          </p:sp>
          <p:sp>
            <p:nvSpPr>
              <p:cNvPr id="21" name="Rectangle: Rounded Corners 20">
                <a:extLst>
                  <a:ext uri="{FF2B5EF4-FFF2-40B4-BE49-F238E27FC236}">
                    <a16:creationId xmlns:a16="http://schemas.microsoft.com/office/drawing/2014/main" id="{B45F5933-B134-1628-043F-62B900501E52}"/>
                  </a:ext>
                </a:extLst>
              </p:cNvPr>
              <p:cNvSpPr/>
              <p:nvPr/>
            </p:nvSpPr>
            <p:spPr bwMode="auto">
              <a:xfrm>
                <a:off x="8516662" y="2743069"/>
                <a:ext cx="2195949" cy="1522507"/>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6" descr="Microsoft Fabric | Logopedia | Fandom">
                <a:extLst>
                  <a:ext uri="{FF2B5EF4-FFF2-40B4-BE49-F238E27FC236}">
                    <a16:creationId xmlns:a16="http://schemas.microsoft.com/office/drawing/2014/main" id="{ACC9E02B-569C-7577-F358-41A26F5FEC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38526" y="2589369"/>
                <a:ext cx="453857" cy="45385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897DD3C0-F187-C375-03D8-53F61DD27C5C}"/>
                  </a:ext>
                </a:extLst>
              </p:cNvPr>
              <p:cNvSpPr/>
              <p:nvPr/>
            </p:nvSpPr>
            <p:spPr bwMode="auto">
              <a:xfrm>
                <a:off x="8171511" y="3708580"/>
                <a:ext cx="128611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Various </a:t>
                </a:r>
                <a:br>
                  <a:rPr lang="en-US" sz="800" kern="0">
                    <a:solidFill>
                      <a:schemeClr val="bg1"/>
                    </a:solidFill>
                    <a:latin typeface="Cascadia Code" panose="020B0609020000020004" pitchFamily="49" charset="0"/>
                    <a:ea typeface="Segoe UI" pitchFamily="34" charset="0"/>
                    <a:cs typeface="Cascadia Code" panose="020B0609020000020004" pitchFamily="49" charset="0"/>
                  </a:rPr>
                </a:br>
                <a:r>
                  <a:rPr lang="en-US" sz="800" kern="0">
                    <a:solidFill>
                      <a:schemeClr val="bg1"/>
                    </a:solidFill>
                    <a:latin typeface="Cascadia Code" panose="020B0609020000020004" pitchFamily="49" charset="0"/>
                    <a:ea typeface="Segoe UI" pitchFamily="34" charset="0"/>
                    <a:cs typeface="Cascadia Code" panose="020B0609020000020004" pitchFamily="49" charset="0"/>
                  </a:rPr>
                  <a:t>APIs</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6" name="Rectangle: Rounded Corners 25">
                <a:extLst>
                  <a:ext uri="{FF2B5EF4-FFF2-40B4-BE49-F238E27FC236}">
                    <a16:creationId xmlns:a16="http://schemas.microsoft.com/office/drawing/2014/main" id="{664C9666-375E-F2A9-F444-3F56029B4C66}"/>
                  </a:ext>
                </a:extLst>
              </p:cNvPr>
              <p:cNvSpPr/>
              <p:nvPr/>
            </p:nvSpPr>
            <p:spPr bwMode="auto">
              <a:xfrm>
                <a:off x="8793811" y="3152228"/>
                <a:ext cx="1743289"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36" name="Picture 12" descr="Lakehouse">
                <a:extLst>
                  <a:ext uri="{FF2B5EF4-FFF2-40B4-BE49-F238E27FC236}">
                    <a16:creationId xmlns:a16="http://schemas.microsoft.com/office/drawing/2014/main" id="{A85755E3-1A57-7077-D33D-B9D8EC61AEB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36401" y="3343183"/>
                <a:ext cx="408781" cy="40878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del">
                <a:extLst>
                  <a:ext uri="{FF2B5EF4-FFF2-40B4-BE49-F238E27FC236}">
                    <a16:creationId xmlns:a16="http://schemas.microsoft.com/office/drawing/2014/main" id="{1FCFC763-C1AF-0844-5571-5F7FBC15221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409960" y="3323722"/>
                <a:ext cx="437986" cy="437986"/>
              </a:xfrm>
              <a:prstGeom prst="rect">
                <a:avLst/>
              </a:prstGeom>
              <a:noFill/>
              <a:extLst>
                <a:ext uri="{909E8E84-426E-40DD-AFC4-6F175D3DCCD1}">
                  <a14:hiddenFill xmlns:a14="http://schemas.microsoft.com/office/drawing/2010/main">
                    <a:solidFill>
                      <a:srgbClr val="FFFFFF"/>
                    </a:solidFill>
                  </a14:hiddenFill>
                </a:ext>
              </a:extLst>
            </p:spPr>
          </p:pic>
          <p:pic>
            <p:nvPicPr>
              <p:cNvPr id="29" name="Graphic 28">
                <a:extLst>
                  <a:ext uri="{FF2B5EF4-FFF2-40B4-BE49-F238E27FC236}">
                    <a16:creationId xmlns:a16="http://schemas.microsoft.com/office/drawing/2014/main" id="{57E3A1DB-6F58-2968-FCBB-7691736CA7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64983" y="2069289"/>
                <a:ext cx="320336" cy="320336"/>
              </a:xfrm>
              <a:prstGeom prst="rect">
                <a:avLst/>
              </a:prstGeom>
            </p:spPr>
          </p:pic>
          <p:sp>
            <p:nvSpPr>
              <p:cNvPr id="30" name="TextBox 29">
                <a:extLst>
                  <a:ext uri="{FF2B5EF4-FFF2-40B4-BE49-F238E27FC236}">
                    <a16:creationId xmlns:a16="http://schemas.microsoft.com/office/drawing/2014/main" id="{2A47F3C1-C496-EEF0-26C0-F3A114C921E8}"/>
                  </a:ext>
                </a:extLst>
              </p:cNvPr>
              <p:cNvSpPr txBox="1"/>
              <p:nvPr/>
            </p:nvSpPr>
            <p:spPr>
              <a:xfrm>
                <a:off x="9920529" y="3412121"/>
                <a:ext cx="1060846" cy="246221"/>
              </a:xfrm>
              <a:prstGeom prst="rect">
                <a:avLst/>
              </a:prstGeom>
              <a:noFill/>
            </p:spPr>
            <p:txBody>
              <a:bodyPr wrap="square" lIns="0" tIns="0" rIns="0" bIns="0" rtlCol="0">
                <a:spAutoFit/>
              </a:bodyPr>
              <a:lstStyle/>
              <a:p>
                <a:pPr algn="l"/>
                <a:r>
                  <a:rPr lang="en-CA" sz="800">
                    <a:solidFill>
                      <a:schemeClr val="bg1"/>
                    </a:solidFill>
                    <a:latin typeface="+mj-lt"/>
                  </a:rPr>
                  <a:t>Workspace</a:t>
                </a:r>
                <a:br>
                  <a:rPr lang="en-CA" sz="800">
                    <a:solidFill>
                      <a:schemeClr val="bg1"/>
                    </a:solidFill>
                    <a:latin typeface="+mj-lt"/>
                  </a:rPr>
                </a:br>
                <a:r>
                  <a:rPr lang="en-CA" sz="800">
                    <a:solidFill>
                      <a:schemeClr val="bg1"/>
                    </a:solidFill>
                    <a:latin typeface="+mj-lt"/>
                  </a:rPr>
                  <a:t>Stuff</a:t>
                </a:r>
                <a:endParaRPr lang="en-CA" sz="800" dirty="0" err="1">
                  <a:solidFill>
                    <a:schemeClr val="bg1"/>
                  </a:solidFill>
                  <a:latin typeface="+mj-lt"/>
                </a:endParaRPr>
              </a:p>
            </p:txBody>
          </p:sp>
          <p:cxnSp>
            <p:nvCxnSpPr>
              <p:cNvPr id="34" name="Straight Arrow Connector 33">
                <a:extLst>
                  <a:ext uri="{FF2B5EF4-FFF2-40B4-BE49-F238E27FC236}">
                    <a16:creationId xmlns:a16="http://schemas.microsoft.com/office/drawing/2014/main" id="{250AF3F2-8C7A-EB70-0735-81A289DF790C}"/>
                  </a:ext>
                </a:extLst>
              </p:cNvPr>
              <p:cNvCxnSpPr>
                <a:cxnSpLocks/>
                <a:endCxn id="9" idx="1"/>
              </p:cNvCxnSpPr>
              <p:nvPr/>
            </p:nvCxnSpPr>
            <p:spPr>
              <a:xfrm flipV="1">
                <a:off x="2685319" y="2229458"/>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37" name="TextBox 36">
                <a:extLst>
                  <a:ext uri="{FF2B5EF4-FFF2-40B4-BE49-F238E27FC236}">
                    <a16:creationId xmlns:a16="http://schemas.microsoft.com/office/drawing/2014/main" id="{2F9744BB-F983-ABE5-941B-9EFC7A27783F}"/>
                  </a:ext>
                </a:extLst>
              </p:cNvPr>
              <p:cNvSpPr txBox="1"/>
              <p:nvPr/>
            </p:nvSpPr>
            <p:spPr>
              <a:xfrm>
                <a:off x="2406105" y="2403541"/>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38" name="Rectangle 37">
                <a:extLst>
                  <a:ext uri="{FF2B5EF4-FFF2-40B4-BE49-F238E27FC236}">
                    <a16:creationId xmlns:a16="http://schemas.microsoft.com/office/drawing/2014/main" id="{EB425D52-1629-F1D9-088E-2A6D78FF15F6}"/>
                  </a:ext>
                </a:extLst>
              </p:cNvPr>
              <p:cNvSpPr/>
              <p:nvPr/>
            </p:nvSpPr>
            <p:spPr bwMode="auto">
              <a:xfrm>
                <a:off x="2726841" y="1988969"/>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52" name="Rectangle: Rounded Corners 51">
                <a:extLst>
                  <a:ext uri="{FF2B5EF4-FFF2-40B4-BE49-F238E27FC236}">
                    <a16:creationId xmlns:a16="http://schemas.microsoft.com/office/drawing/2014/main" id="{49580D9E-2E78-D82F-84BC-072AAABE7BC1}"/>
                  </a:ext>
                </a:extLst>
              </p:cNvPr>
              <p:cNvSpPr/>
              <p:nvPr/>
            </p:nvSpPr>
            <p:spPr bwMode="auto">
              <a:xfrm>
                <a:off x="3137854" y="5014530"/>
                <a:ext cx="2521477"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AC9DDBF1-80BA-3EDF-2692-CA9A89DC5257}"/>
                  </a:ext>
                </a:extLst>
              </p:cNvPr>
              <p:cNvSpPr/>
              <p:nvPr/>
            </p:nvSpPr>
            <p:spPr bwMode="auto">
              <a:xfrm>
                <a:off x="3214537" y="5370174"/>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E01FE15A-E1AD-F715-4619-88E408DB15DE}"/>
                  </a:ext>
                </a:extLst>
              </p:cNvPr>
              <p:cNvSpPr/>
              <p:nvPr/>
            </p:nvSpPr>
            <p:spPr bwMode="auto">
              <a:xfrm>
                <a:off x="3289808" y="5468241"/>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5" name="Straight Connector 54">
                <a:extLst>
                  <a:ext uri="{FF2B5EF4-FFF2-40B4-BE49-F238E27FC236}">
                    <a16:creationId xmlns:a16="http://schemas.microsoft.com/office/drawing/2014/main" id="{C6E2B93C-A66A-3670-33D6-3E37A4FC380F}"/>
                  </a:ext>
                </a:extLst>
              </p:cNvPr>
              <p:cNvCxnSpPr>
                <a:cxnSpLocks/>
              </p:cNvCxnSpPr>
              <p:nvPr/>
            </p:nvCxnSpPr>
            <p:spPr>
              <a:xfrm>
                <a:off x="3337156" y="5824377"/>
                <a:ext cx="199791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D011BF4-C94F-81E4-41D4-39C062798D2B}"/>
                  </a:ext>
                </a:extLst>
              </p:cNvPr>
              <p:cNvSpPr txBox="1"/>
              <p:nvPr/>
            </p:nvSpPr>
            <p:spPr>
              <a:xfrm>
                <a:off x="3663738" y="5586062"/>
                <a:ext cx="1843111" cy="123111"/>
              </a:xfrm>
              <a:prstGeom prst="rect">
                <a:avLst/>
              </a:prstGeom>
              <a:noFill/>
            </p:spPr>
            <p:txBody>
              <a:bodyPr wrap="square" lIns="0" tIns="0" rIns="0" bIns="0" rtlCol="0">
                <a:spAutoFit/>
              </a:bodyPr>
              <a:lstStyle/>
              <a:p>
                <a:pPr algn="l"/>
                <a:r>
                  <a:rPr lang="en-CA" sz="800">
                    <a:solidFill>
                      <a:schemeClr val="bg1"/>
                    </a:solidFill>
                    <a:latin typeface="+mj-lt"/>
                  </a:rPr>
                  <a:t>You logged into Entra on your laptop</a:t>
                </a:r>
                <a:endParaRPr lang="en-CA" sz="800" dirty="0" err="1">
                  <a:solidFill>
                    <a:schemeClr val="bg1"/>
                  </a:solidFill>
                  <a:latin typeface="+mj-lt"/>
                </a:endParaRPr>
              </a:p>
            </p:txBody>
          </p:sp>
          <p:sp>
            <p:nvSpPr>
              <p:cNvPr id="62" name="TextBox 61">
                <a:extLst>
                  <a:ext uri="{FF2B5EF4-FFF2-40B4-BE49-F238E27FC236}">
                    <a16:creationId xmlns:a16="http://schemas.microsoft.com/office/drawing/2014/main" id="{AFA046BF-8E31-C37B-36B7-70ECBCEB3B8C}"/>
                  </a:ext>
                </a:extLst>
              </p:cNvPr>
              <p:cNvSpPr txBox="1"/>
              <p:nvPr/>
            </p:nvSpPr>
            <p:spPr>
              <a:xfrm>
                <a:off x="3577590" y="5073115"/>
                <a:ext cx="1361114" cy="123111"/>
              </a:xfrm>
              <a:prstGeom prst="rect">
                <a:avLst/>
              </a:prstGeom>
              <a:noFill/>
            </p:spPr>
            <p:txBody>
              <a:bodyPr wrap="square" lIns="0" tIns="0" rIns="0" bIns="0" rtlCol="0">
                <a:spAutoFit/>
              </a:bodyPr>
              <a:lstStyle/>
              <a:p>
                <a:pPr algn="l"/>
                <a:r>
                  <a:rPr lang="en-CA" sz="800">
                    <a:solidFill>
                      <a:schemeClr val="bg1"/>
                    </a:solidFill>
                    <a:latin typeface="+mj-lt"/>
                  </a:rPr>
                  <a:t>Your regular laptop</a:t>
                </a:r>
                <a:endParaRPr lang="en-CA" sz="800" dirty="0" err="1">
                  <a:solidFill>
                    <a:schemeClr val="bg1"/>
                  </a:solidFill>
                  <a:latin typeface="+mj-lt"/>
                </a:endParaRPr>
              </a:p>
            </p:txBody>
          </p:sp>
          <p:sp>
            <p:nvSpPr>
              <p:cNvPr id="63" name="TextBox 62">
                <a:extLst>
                  <a:ext uri="{FF2B5EF4-FFF2-40B4-BE49-F238E27FC236}">
                    <a16:creationId xmlns:a16="http://schemas.microsoft.com/office/drawing/2014/main" id="{03BE3987-D4B0-D921-5BE0-0A39982F9BEE}"/>
                  </a:ext>
                </a:extLst>
              </p:cNvPr>
              <p:cNvSpPr txBox="1"/>
              <p:nvPr/>
            </p:nvSpPr>
            <p:spPr>
              <a:xfrm>
                <a:off x="3577590" y="5207215"/>
                <a:ext cx="1361114" cy="107722"/>
              </a:xfrm>
              <a:prstGeom prst="rect">
                <a:avLst/>
              </a:prstGeom>
              <a:noFill/>
            </p:spPr>
            <p:txBody>
              <a:bodyPr wrap="square" lIns="0" tIns="0" rIns="0" bIns="0" rtlCol="0">
                <a:spAutoFit/>
              </a:bodyPr>
              <a:lstStyle/>
              <a:p>
                <a:pPr algn="l"/>
                <a:r>
                  <a:rPr lang="en-CA" sz="700">
                    <a:solidFill>
                      <a:schemeClr val="bg1"/>
                    </a:solidFill>
                  </a:rPr>
                  <a:t>IT approved and onboarded</a:t>
                </a:r>
                <a:endParaRPr lang="en-CA" sz="700" dirty="0" err="1">
                  <a:solidFill>
                    <a:schemeClr val="bg1"/>
                  </a:solidFill>
                </a:endParaRPr>
              </a:p>
            </p:txBody>
          </p:sp>
          <p:pic>
            <p:nvPicPr>
              <p:cNvPr id="66" name="Graphic 65">
                <a:extLst>
                  <a:ext uri="{FF2B5EF4-FFF2-40B4-BE49-F238E27FC236}">
                    <a16:creationId xmlns:a16="http://schemas.microsoft.com/office/drawing/2014/main" id="{1CCBCA99-18EA-0086-FB5A-1DB7A7BAC8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93543" y="5476816"/>
                <a:ext cx="320336" cy="320336"/>
              </a:xfrm>
              <a:prstGeom prst="rect">
                <a:avLst/>
              </a:prstGeom>
            </p:spPr>
          </p:pic>
          <p:cxnSp>
            <p:nvCxnSpPr>
              <p:cNvPr id="67" name="Straight Arrow Connector 66">
                <a:extLst>
                  <a:ext uri="{FF2B5EF4-FFF2-40B4-BE49-F238E27FC236}">
                    <a16:creationId xmlns:a16="http://schemas.microsoft.com/office/drawing/2014/main" id="{63FFA8C6-844E-A0E6-9500-B5181F4BDB43}"/>
                  </a:ext>
                </a:extLst>
              </p:cNvPr>
              <p:cNvCxnSpPr>
                <a:cxnSpLocks/>
              </p:cNvCxnSpPr>
              <p:nvPr/>
            </p:nvCxnSpPr>
            <p:spPr>
              <a:xfrm flipV="1">
                <a:off x="2613879" y="5636985"/>
                <a:ext cx="723277" cy="13325"/>
              </a:xfrm>
              <a:prstGeom prst="straightConnector1">
                <a:avLst/>
              </a:prstGeom>
              <a:noFill/>
              <a:ln w="9525" cap="flat" cmpd="sng" algn="ctr">
                <a:solidFill>
                  <a:schemeClr val="bg1">
                    <a:lumMod val="75000"/>
                    <a:lumOff val="25000"/>
                  </a:schemeClr>
                </a:solidFill>
                <a:prstDash val="solid"/>
                <a:headEnd type="none" w="sm" len="sm"/>
                <a:tailEnd type="triangle" w="med" len="med"/>
              </a:ln>
              <a:effectLst/>
            </p:spPr>
          </p:cxnSp>
          <p:sp>
            <p:nvSpPr>
              <p:cNvPr id="68" name="TextBox 67">
                <a:extLst>
                  <a:ext uri="{FF2B5EF4-FFF2-40B4-BE49-F238E27FC236}">
                    <a16:creationId xmlns:a16="http://schemas.microsoft.com/office/drawing/2014/main" id="{BA190071-537F-3546-BF83-C291C4336F7F}"/>
                  </a:ext>
                </a:extLst>
              </p:cNvPr>
              <p:cNvSpPr txBox="1"/>
              <p:nvPr/>
            </p:nvSpPr>
            <p:spPr>
              <a:xfrm>
                <a:off x="2334665" y="5811068"/>
                <a:ext cx="344310" cy="123111"/>
              </a:xfrm>
              <a:prstGeom prst="rect">
                <a:avLst/>
              </a:prstGeom>
              <a:noFill/>
            </p:spPr>
            <p:txBody>
              <a:bodyPr wrap="square" lIns="0" tIns="0" rIns="0" bIns="0" rtlCol="0">
                <a:spAutoFit/>
              </a:bodyPr>
              <a:lstStyle/>
              <a:p>
                <a:pPr algn="l"/>
                <a:r>
                  <a:rPr lang="en-CA" sz="800">
                    <a:solidFill>
                      <a:schemeClr val="bg1"/>
                    </a:solidFill>
                    <a:latin typeface="+mj-lt"/>
                  </a:rPr>
                  <a:t>Entra</a:t>
                </a:r>
                <a:endParaRPr lang="en-CA" sz="800" dirty="0" err="1">
                  <a:solidFill>
                    <a:schemeClr val="bg1"/>
                  </a:solidFill>
                  <a:latin typeface="+mj-lt"/>
                </a:endParaRPr>
              </a:p>
            </p:txBody>
          </p:sp>
          <p:sp>
            <p:nvSpPr>
              <p:cNvPr id="69" name="Rectangle 68">
                <a:extLst>
                  <a:ext uri="{FF2B5EF4-FFF2-40B4-BE49-F238E27FC236}">
                    <a16:creationId xmlns:a16="http://schemas.microsoft.com/office/drawing/2014/main" id="{70E80927-2A80-3B96-7FC2-EF6C67D711AA}"/>
                  </a:ext>
                </a:extLst>
              </p:cNvPr>
              <p:cNvSpPr/>
              <p:nvPr/>
            </p:nvSpPr>
            <p:spPr bwMode="auto">
              <a:xfrm>
                <a:off x="2655401" y="5396496"/>
                <a:ext cx="571677"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800" kern="0">
                    <a:solidFill>
                      <a:schemeClr val="bg1"/>
                    </a:solidFill>
                    <a:latin typeface="Cascadia Code" panose="020B0609020000020004" pitchFamily="49" charset="0"/>
                    <a:ea typeface="Segoe UI" pitchFamily="34" charset="0"/>
                    <a:cs typeface="Cascadia Code" panose="020B0609020000020004" pitchFamily="49" charset="0"/>
                  </a:rPr>
                  <a:t>JWT</a:t>
                </a:r>
                <a:endParaRPr lang="en-US" sz="8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74" name="Graphic 73">
                <a:extLst>
                  <a:ext uri="{FF2B5EF4-FFF2-40B4-BE49-F238E27FC236}">
                    <a16:creationId xmlns:a16="http://schemas.microsoft.com/office/drawing/2014/main" id="{FBE1831C-D26B-D90D-D773-4C47E05BD78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87793" y="5005886"/>
                <a:ext cx="355725" cy="355725"/>
              </a:xfrm>
              <a:prstGeom prst="rect">
                <a:avLst/>
              </a:prstGeom>
            </p:spPr>
          </p:pic>
          <p:pic>
            <p:nvPicPr>
              <p:cNvPr id="76" name="Picture 75" descr="A person with a beard&#10;&#10;Description automatically generated with medium confidence">
                <a:extLst>
                  <a:ext uri="{FF2B5EF4-FFF2-40B4-BE49-F238E27FC236}">
                    <a16:creationId xmlns:a16="http://schemas.microsoft.com/office/drawing/2014/main" id="{CB9D79F0-45C9-B0A9-33CC-B30263B0AAD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37156" y="5503736"/>
                <a:ext cx="266496" cy="266496"/>
              </a:xfrm>
              <a:prstGeom prst="ellipse">
                <a:avLst/>
              </a:prstGeom>
              <a:ln>
                <a:gradFill>
                  <a:gsLst>
                    <a:gs pos="0">
                      <a:schemeClr val="tx1"/>
                    </a:gs>
                    <a:gs pos="100000">
                      <a:schemeClr val="tx1">
                        <a:lumMod val="75000"/>
                      </a:schemeClr>
                    </a:gs>
                  </a:gsLst>
                  <a:lin ang="5400000" scaled="1"/>
                </a:gradFill>
              </a:ln>
            </p:spPr>
          </p:pic>
          <p:pic>
            <p:nvPicPr>
              <p:cNvPr id="89" name="Graphic 88">
                <a:extLst>
                  <a:ext uri="{FF2B5EF4-FFF2-40B4-BE49-F238E27FC236}">
                    <a16:creationId xmlns:a16="http://schemas.microsoft.com/office/drawing/2014/main" id="{A70C26F4-B00C-ACA0-25CA-CD4372FB68E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639944" y="3392603"/>
                <a:ext cx="373753" cy="373753"/>
              </a:xfrm>
              <a:prstGeom prst="rect">
                <a:avLst/>
              </a:prstGeom>
            </p:spPr>
          </p:pic>
          <p:sp>
            <p:nvSpPr>
              <p:cNvPr id="91" name="TextBox 90">
                <a:extLst>
                  <a:ext uri="{FF2B5EF4-FFF2-40B4-BE49-F238E27FC236}">
                    <a16:creationId xmlns:a16="http://schemas.microsoft.com/office/drawing/2014/main" id="{A22A349B-71D0-CE55-1645-375D5856BBE4}"/>
                  </a:ext>
                </a:extLst>
              </p:cNvPr>
              <p:cNvSpPr txBox="1"/>
              <p:nvPr/>
            </p:nvSpPr>
            <p:spPr>
              <a:xfrm>
                <a:off x="7107105" y="3200611"/>
                <a:ext cx="634155" cy="246221"/>
              </a:xfrm>
              <a:prstGeom prst="rect">
                <a:avLst/>
              </a:prstGeom>
              <a:noFill/>
            </p:spPr>
            <p:txBody>
              <a:bodyPr wrap="square" lIns="0" tIns="0" rIns="0" bIns="0" rtlCol="0">
                <a:spAutoFit/>
              </a:bodyPr>
              <a:lstStyle/>
              <a:p>
                <a:pPr algn="l"/>
                <a:r>
                  <a:rPr lang="en-CA" sz="800">
                    <a:solidFill>
                      <a:srgbClr val="1B9245"/>
                    </a:solidFill>
                    <a:latin typeface="+mj-lt"/>
                  </a:rPr>
                  <a:t>“Human”</a:t>
                </a:r>
                <a:br>
                  <a:rPr lang="en-CA" sz="800">
                    <a:solidFill>
                      <a:srgbClr val="1B9245"/>
                    </a:solidFill>
                    <a:latin typeface="+mj-lt"/>
                  </a:rPr>
                </a:br>
                <a:r>
                  <a:rPr lang="en-CA" sz="800">
                    <a:solidFill>
                      <a:srgbClr val="1B9245"/>
                    </a:solidFill>
                    <a:latin typeface="+mj-lt"/>
                  </a:rPr>
                  <a:t>allowed</a:t>
                </a:r>
              </a:p>
            </p:txBody>
          </p:sp>
          <p:pic>
            <p:nvPicPr>
              <p:cNvPr id="8" name="Picture 2" descr="Download the Python Logo and Icon for Your Projects">
                <a:extLst>
                  <a:ext uri="{FF2B5EF4-FFF2-40B4-BE49-F238E27FC236}">
                    <a16:creationId xmlns:a16="http://schemas.microsoft.com/office/drawing/2014/main" id="{F6AE0970-2277-B7A4-59F1-74BA63AB84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311" y="5922445"/>
                <a:ext cx="241405" cy="2414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09715E9-298D-3358-D060-1DDACB01BCD5}"/>
                  </a:ext>
                </a:extLst>
              </p:cNvPr>
              <p:cNvSpPr txBox="1"/>
              <p:nvPr/>
            </p:nvSpPr>
            <p:spPr>
              <a:xfrm>
                <a:off x="3668714" y="5917629"/>
                <a:ext cx="542013" cy="246221"/>
              </a:xfrm>
              <a:prstGeom prst="rect">
                <a:avLst/>
              </a:prstGeom>
              <a:noFill/>
            </p:spPr>
            <p:txBody>
              <a:bodyPr wrap="square" lIns="0" tIns="0" rIns="0" bIns="0" rtlCol="0">
                <a:spAutoFit/>
              </a:bodyPr>
              <a:lstStyle/>
              <a:p>
                <a:pPr algn="l"/>
                <a:r>
                  <a:rPr lang="en-CA" sz="800">
                    <a:solidFill>
                      <a:schemeClr val="bg1"/>
                    </a:solidFill>
                    <a:latin typeface="+mj-lt"/>
                  </a:rPr>
                  <a:t>Credential </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pic>
            <p:nvPicPr>
              <p:cNvPr id="17" name="Graphic 16">
                <a:extLst>
                  <a:ext uri="{FF2B5EF4-FFF2-40B4-BE49-F238E27FC236}">
                    <a16:creationId xmlns:a16="http://schemas.microsoft.com/office/drawing/2014/main" id="{6D65229C-D178-122C-779C-ECD0B40D76D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246681" y="5902314"/>
                <a:ext cx="284235" cy="284235"/>
              </a:xfrm>
              <a:prstGeom prst="rect">
                <a:avLst/>
              </a:prstGeom>
            </p:spPr>
          </p:pic>
          <p:sp>
            <p:nvSpPr>
              <p:cNvPr id="20" name="TextBox 19">
                <a:extLst>
                  <a:ext uri="{FF2B5EF4-FFF2-40B4-BE49-F238E27FC236}">
                    <a16:creationId xmlns:a16="http://schemas.microsoft.com/office/drawing/2014/main" id="{56C9EB59-958B-DD26-131E-578385280437}"/>
                  </a:ext>
                </a:extLst>
              </p:cNvPr>
              <p:cNvSpPr txBox="1"/>
              <p:nvPr/>
            </p:nvSpPr>
            <p:spPr>
              <a:xfrm>
                <a:off x="4571685" y="5934179"/>
                <a:ext cx="810561" cy="246221"/>
              </a:xfrm>
              <a:prstGeom prst="rect">
                <a:avLst/>
              </a:prstGeom>
              <a:noFill/>
            </p:spPr>
            <p:txBody>
              <a:bodyPr wrap="square" lIns="0" tIns="0" rIns="0" bIns="0" rtlCol="0">
                <a:spAutoFit/>
              </a:bodyPr>
              <a:lstStyle/>
              <a:p>
                <a:pPr algn="l"/>
                <a:r>
                  <a:rPr lang="en-CA" sz="800">
                    <a:solidFill>
                      <a:schemeClr val="bg1"/>
                    </a:solidFill>
                    <a:latin typeface="+mj-lt"/>
                  </a:rPr>
                  <a:t>Azure Relay</a:t>
                </a:r>
                <a:br>
                  <a:rPr lang="en-CA" sz="800">
                    <a:solidFill>
                      <a:schemeClr val="bg1"/>
                    </a:solidFill>
                    <a:latin typeface="+mj-lt"/>
                  </a:rPr>
                </a:br>
                <a:r>
                  <a:rPr lang="en-CA" sz="800">
                    <a:solidFill>
                      <a:schemeClr val="bg1"/>
                    </a:solidFill>
                    <a:latin typeface="+mj-lt"/>
                  </a:rPr>
                  <a:t>Bridge</a:t>
                </a:r>
                <a:endParaRPr lang="en-CA" sz="800" dirty="0" err="1">
                  <a:solidFill>
                    <a:schemeClr val="bg1"/>
                  </a:solidFill>
                  <a:latin typeface="+mj-lt"/>
                </a:endParaRPr>
              </a:p>
            </p:txBody>
          </p:sp>
          <p:sp>
            <p:nvSpPr>
              <p:cNvPr id="23" name="Rectangle: Rounded Corners 22">
                <a:extLst>
                  <a:ext uri="{FF2B5EF4-FFF2-40B4-BE49-F238E27FC236}">
                    <a16:creationId xmlns:a16="http://schemas.microsoft.com/office/drawing/2014/main" id="{0FB67F6E-87FD-2BF7-EFE5-9377AF502DAC}"/>
                  </a:ext>
                </a:extLst>
              </p:cNvPr>
              <p:cNvSpPr/>
              <p:nvPr/>
            </p:nvSpPr>
            <p:spPr bwMode="auto">
              <a:xfrm>
                <a:off x="3137854" y="3442932"/>
                <a:ext cx="2521477" cy="889659"/>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7" name="Picture 26" descr="A green and purple circles and grey rectangles&#10;&#10;AI-generated content may be incorrect.">
                <a:extLst>
                  <a:ext uri="{FF2B5EF4-FFF2-40B4-BE49-F238E27FC236}">
                    <a16:creationId xmlns:a16="http://schemas.microsoft.com/office/drawing/2014/main" id="{1E2D5B4B-52C5-411E-2CB6-06C7384817B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148221" y="3552598"/>
                <a:ext cx="525301" cy="525301"/>
              </a:xfrm>
              <a:prstGeom prst="rect">
                <a:avLst/>
              </a:prstGeom>
            </p:spPr>
          </p:pic>
          <p:sp>
            <p:nvSpPr>
              <p:cNvPr id="28" name="TextBox 27">
                <a:extLst>
                  <a:ext uri="{FF2B5EF4-FFF2-40B4-BE49-F238E27FC236}">
                    <a16:creationId xmlns:a16="http://schemas.microsoft.com/office/drawing/2014/main" id="{B8702DDD-E618-E3BB-6A2C-4F52CC19E4B6}"/>
                  </a:ext>
                </a:extLst>
              </p:cNvPr>
              <p:cNvSpPr txBox="1"/>
              <p:nvPr/>
            </p:nvSpPr>
            <p:spPr>
              <a:xfrm>
                <a:off x="3730314" y="4101900"/>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a:t>
                </a:r>
                <a:endParaRPr lang="en-CA" sz="900" dirty="0" err="1">
                  <a:solidFill>
                    <a:schemeClr val="bg1"/>
                  </a:solidFill>
                  <a:latin typeface="+mj-lt"/>
                </a:endParaRPr>
              </a:p>
            </p:txBody>
          </p:sp>
          <p:cxnSp>
            <p:nvCxnSpPr>
              <p:cNvPr id="31" name="Straight Arrow Connector 30">
                <a:extLst>
                  <a:ext uri="{FF2B5EF4-FFF2-40B4-BE49-F238E27FC236}">
                    <a16:creationId xmlns:a16="http://schemas.microsoft.com/office/drawing/2014/main" id="{B4813E4B-EE89-AF7D-37DB-E7E5D3DA2B53}"/>
                  </a:ext>
                </a:extLst>
              </p:cNvPr>
              <p:cNvCxnSpPr>
                <a:cxnSpLocks/>
                <a:endCxn id="23" idx="2"/>
              </p:cNvCxnSpPr>
              <p:nvPr/>
            </p:nvCxnSpPr>
            <p:spPr>
              <a:xfrm flipV="1">
                <a:off x="4398593" y="4332591"/>
                <a:ext cx="0" cy="636922"/>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cxnSp>
            <p:nvCxnSpPr>
              <p:cNvPr id="35" name="Straight Arrow Connector 34">
                <a:extLst>
                  <a:ext uri="{FF2B5EF4-FFF2-40B4-BE49-F238E27FC236}">
                    <a16:creationId xmlns:a16="http://schemas.microsoft.com/office/drawing/2014/main" id="{8BA411F7-ADFF-D43C-B0F1-D7F8094BACF4}"/>
                  </a:ext>
                </a:extLst>
              </p:cNvPr>
              <p:cNvCxnSpPr>
                <a:cxnSpLocks/>
                <a:stCxn id="2" idx="2"/>
                <a:endCxn id="23" idx="0"/>
              </p:cNvCxnSpPr>
              <p:nvPr/>
            </p:nvCxnSpPr>
            <p:spPr>
              <a:xfrm flipH="1">
                <a:off x="4398593" y="2743069"/>
                <a:ext cx="12279" cy="699863"/>
              </a:xfrm>
              <a:prstGeom prst="straightConnector1">
                <a:avLst/>
              </a:prstGeom>
              <a:noFill/>
              <a:ln w="34925" cap="flat" cmpd="sng" algn="ctr">
                <a:solidFill>
                  <a:schemeClr val="bg1">
                    <a:lumMod val="75000"/>
                    <a:lumOff val="25000"/>
                  </a:schemeClr>
                </a:solidFill>
                <a:prstDash val="solid"/>
                <a:headEnd type="none" w="sm" len="sm"/>
                <a:tailEnd type="triangle" w="med" len="med"/>
              </a:ln>
              <a:effectLst/>
            </p:spPr>
          </p:cxnSp>
          <p:pic>
            <p:nvPicPr>
              <p:cNvPr id="40" name="Graphic 39">
                <a:extLst>
                  <a:ext uri="{FF2B5EF4-FFF2-40B4-BE49-F238E27FC236}">
                    <a16:creationId xmlns:a16="http://schemas.microsoft.com/office/drawing/2014/main" id="{1B4275C7-6F88-0370-A98F-DFED8A8C8C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1597" y="2917017"/>
                <a:ext cx="278550" cy="278550"/>
              </a:xfrm>
              <a:prstGeom prst="rect">
                <a:avLst/>
              </a:prstGeom>
            </p:spPr>
          </p:pic>
          <p:sp>
            <p:nvSpPr>
              <p:cNvPr id="42" name="TextBox 41">
                <a:extLst>
                  <a:ext uri="{FF2B5EF4-FFF2-40B4-BE49-F238E27FC236}">
                    <a16:creationId xmlns:a16="http://schemas.microsoft.com/office/drawing/2014/main" id="{45EF9040-7545-A88D-4C5E-B7C52695520B}"/>
                  </a:ext>
                </a:extLst>
              </p:cNvPr>
              <p:cNvSpPr txBox="1"/>
              <p:nvPr/>
            </p:nvSpPr>
            <p:spPr>
              <a:xfrm>
                <a:off x="4425634" y="296971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Sender</a:t>
                </a:r>
                <a:endParaRPr lang="en-CA" sz="900" dirty="0" err="1">
                  <a:solidFill>
                    <a:schemeClr val="bg1"/>
                  </a:solidFill>
                  <a:latin typeface="+mj-lt"/>
                </a:endParaRPr>
              </a:p>
            </p:txBody>
          </p:sp>
          <p:sp>
            <p:nvSpPr>
              <p:cNvPr id="45" name="TextBox 44">
                <a:extLst>
                  <a:ext uri="{FF2B5EF4-FFF2-40B4-BE49-F238E27FC236}">
                    <a16:creationId xmlns:a16="http://schemas.microsoft.com/office/drawing/2014/main" id="{1EB27A26-A68E-0B5E-7667-8856783143CE}"/>
                  </a:ext>
                </a:extLst>
              </p:cNvPr>
              <p:cNvSpPr txBox="1"/>
              <p:nvPr/>
            </p:nvSpPr>
            <p:spPr>
              <a:xfrm>
                <a:off x="4465878" y="4651052"/>
                <a:ext cx="1361114" cy="138499"/>
              </a:xfrm>
              <a:prstGeom prst="rect">
                <a:avLst/>
              </a:prstGeom>
              <a:noFill/>
            </p:spPr>
            <p:txBody>
              <a:bodyPr wrap="square" lIns="0" tIns="0" rIns="0" bIns="0" rtlCol="0">
                <a:spAutoFit/>
              </a:bodyPr>
              <a:lstStyle/>
              <a:p>
                <a:pPr algn="ctr"/>
                <a:r>
                  <a:rPr lang="en-CA" sz="900">
                    <a:solidFill>
                      <a:schemeClr val="bg1"/>
                    </a:solidFill>
                    <a:latin typeface="+mj-lt"/>
                  </a:rPr>
                  <a:t>Azure Relay Listener</a:t>
                </a:r>
                <a:endParaRPr lang="en-CA" sz="900" dirty="0" err="1">
                  <a:solidFill>
                    <a:schemeClr val="bg1"/>
                  </a:solidFill>
                  <a:latin typeface="+mj-lt"/>
                </a:endParaRPr>
              </a:p>
            </p:txBody>
          </p:sp>
          <p:pic>
            <p:nvPicPr>
              <p:cNvPr id="50" name="Graphic 49">
                <a:extLst>
                  <a:ext uri="{FF2B5EF4-FFF2-40B4-BE49-F238E27FC236}">
                    <a16:creationId xmlns:a16="http://schemas.microsoft.com/office/drawing/2014/main" id="{9ED257DC-F6CA-25B7-C4DB-412CD51CB4C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49568" y="5561904"/>
                <a:ext cx="355725" cy="355725"/>
              </a:xfrm>
              <a:prstGeom prst="rect">
                <a:avLst/>
              </a:prstGeom>
            </p:spPr>
          </p:pic>
          <p:sp>
            <p:nvSpPr>
              <p:cNvPr id="58" name="TextBox 57">
                <a:extLst>
                  <a:ext uri="{FF2B5EF4-FFF2-40B4-BE49-F238E27FC236}">
                    <a16:creationId xmlns:a16="http://schemas.microsoft.com/office/drawing/2014/main" id="{A1BF8065-B29D-AEC7-390D-B44C3065D752}"/>
                  </a:ext>
                </a:extLst>
              </p:cNvPr>
              <p:cNvSpPr txBox="1"/>
              <p:nvPr/>
            </p:nvSpPr>
            <p:spPr>
              <a:xfrm>
                <a:off x="6158025" y="5561904"/>
                <a:ext cx="1725127" cy="353943"/>
              </a:xfrm>
              <a:prstGeom prst="rect">
                <a:avLst/>
              </a:prstGeom>
              <a:noFill/>
            </p:spPr>
            <p:txBody>
              <a:bodyPr wrap="square" lIns="0" tIns="0" rIns="0" bIns="0" rtlCol="0">
                <a:spAutoFit/>
              </a:bodyPr>
              <a:lstStyle/>
              <a:p>
                <a:pPr algn="l"/>
                <a:r>
                  <a:rPr lang="en-CA" sz="800">
                    <a:solidFill>
                      <a:schemeClr val="bg1"/>
                    </a:solidFill>
                    <a:latin typeface="+mj-lt"/>
                  </a:rPr>
                  <a:t>A bunch more laptops or Cloud Devboxes for High Availability</a:t>
                </a:r>
                <a:br>
                  <a:rPr lang="en-CA" sz="800">
                    <a:solidFill>
                      <a:schemeClr val="bg1"/>
                    </a:solidFill>
                  </a:rPr>
                </a:br>
                <a:r>
                  <a:rPr lang="en-CA" sz="700">
                    <a:solidFill>
                      <a:schemeClr val="bg1"/>
                    </a:solidFill>
                  </a:rPr>
                  <a:t>Init script to start listening after reboot</a:t>
                </a:r>
                <a:endParaRPr lang="en-CA" sz="800" dirty="0" err="1">
                  <a:solidFill>
                    <a:schemeClr val="bg1"/>
                  </a:solidFill>
                </a:endParaRPr>
              </a:p>
            </p:txBody>
          </p:sp>
          <p:cxnSp>
            <p:nvCxnSpPr>
              <p:cNvPr id="70" name="Connector: Elbow 69">
                <a:extLst>
                  <a:ext uri="{FF2B5EF4-FFF2-40B4-BE49-F238E27FC236}">
                    <a16:creationId xmlns:a16="http://schemas.microsoft.com/office/drawing/2014/main" id="{0F04764F-E302-6DD7-ECA1-D57FBC81DA46}"/>
                  </a:ext>
                </a:extLst>
              </p:cNvPr>
              <p:cNvCxnSpPr>
                <a:cxnSpLocks/>
                <a:stCxn id="50" idx="0"/>
                <a:endCxn id="23" idx="2"/>
              </p:cNvCxnSpPr>
              <p:nvPr/>
            </p:nvCxnSpPr>
            <p:spPr>
              <a:xfrm rot="16200000" flipV="1">
                <a:off x="4548356" y="4182829"/>
                <a:ext cx="1229313" cy="1528838"/>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41" name="Graphic 40">
                <a:extLst>
                  <a:ext uri="{FF2B5EF4-FFF2-40B4-BE49-F238E27FC236}">
                    <a16:creationId xmlns:a16="http://schemas.microsoft.com/office/drawing/2014/main" id="{73DB10A1-835E-0F67-B83B-6FB90AD7B1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65457" y="4567413"/>
                <a:ext cx="278550" cy="278550"/>
              </a:xfrm>
              <a:prstGeom prst="rect">
                <a:avLst/>
              </a:prstGeom>
            </p:spPr>
          </p:pic>
          <p:cxnSp>
            <p:nvCxnSpPr>
              <p:cNvPr id="75" name="Connector: Elbow 74">
                <a:extLst>
                  <a:ext uri="{FF2B5EF4-FFF2-40B4-BE49-F238E27FC236}">
                    <a16:creationId xmlns:a16="http://schemas.microsoft.com/office/drawing/2014/main" id="{0BF3D5FD-03B3-E85B-D9E5-9759CF900F6C}"/>
                  </a:ext>
                </a:extLst>
              </p:cNvPr>
              <p:cNvCxnSpPr>
                <a:cxnSpLocks/>
                <a:stCxn id="5" idx="3"/>
                <a:endCxn id="21" idx="1"/>
              </p:cNvCxnSpPr>
              <p:nvPr/>
            </p:nvCxnSpPr>
            <p:spPr>
              <a:xfrm>
                <a:off x="5519129" y="2107025"/>
                <a:ext cx="2997533" cy="1397298"/>
              </a:xfrm>
              <a:prstGeom prst="bentConnector3">
                <a:avLst>
                  <a:gd name="adj1" fmla="val 50000"/>
                </a:avLst>
              </a:prstGeom>
              <a:ln w="31750">
                <a:solidFill>
                  <a:srgbClr val="00B050">
                    <a:alpha val="76000"/>
                  </a:srgb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92" name="Picture 91" descr="A green circle with a white check mark&#10;&#10;AI-generated content may be incorrect.">
                <a:extLst>
                  <a:ext uri="{FF2B5EF4-FFF2-40B4-BE49-F238E27FC236}">
                    <a16:creationId xmlns:a16="http://schemas.microsoft.com/office/drawing/2014/main" id="{5795E767-4F74-18DC-A7A0-23122A32D97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925573" y="3421557"/>
                <a:ext cx="197495" cy="197495"/>
              </a:xfrm>
              <a:prstGeom prst="rect">
                <a:avLst/>
              </a:prstGeom>
            </p:spPr>
          </p:pic>
        </p:grpSp>
        <p:sp>
          <p:nvSpPr>
            <p:cNvPr id="14" name="Oval 13">
              <a:extLst>
                <a:ext uri="{FF2B5EF4-FFF2-40B4-BE49-F238E27FC236}">
                  <a16:creationId xmlns:a16="http://schemas.microsoft.com/office/drawing/2014/main" id="{223CE947-8903-3794-DFE1-C4FFBD82CB4F}"/>
                </a:ext>
              </a:extLst>
            </p:cNvPr>
            <p:cNvSpPr/>
            <p:nvPr/>
          </p:nvSpPr>
          <p:spPr bwMode="auto">
            <a:xfrm>
              <a:off x="4080447" y="296975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107ECF0B-5A7F-DC64-8ED9-1F6C397B7BAE}"/>
                </a:ext>
              </a:extLst>
            </p:cNvPr>
            <p:cNvSpPr/>
            <p:nvPr/>
          </p:nvSpPr>
          <p:spPr bwMode="auto">
            <a:xfrm>
              <a:off x="3904621" y="37592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42E0850E-F409-9B10-B02A-BA4FA77CAA0B}"/>
                </a:ext>
              </a:extLst>
            </p:cNvPr>
            <p:cNvSpPr/>
            <p:nvPr/>
          </p:nvSpPr>
          <p:spPr bwMode="auto">
            <a:xfrm>
              <a:off x="4024595" y="461830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7AAC82FB-A16C-32B5-03BB-6167AB1864F7}"/>
                </a:ext>
              </a:extLst>
            </p:cNvPr>
            <p:cNvSpPr/>
            <p:nvPr/>
          </p:nvSpPr>
          <p:spPr bwMode="auto">
            <a:xfrm>
              <a:off x="3206978"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91C82616-1CA9-CB15-A69F-DFA183DA109B}"/>
                </a:ext>
              </a:extLst>
            </p:cNvPr>
            <p:cNvSpPr/>
            <p:nvPr/>
          </p:nvSpPr>
          <p:spPr bwMode="auto">
            <a:xfrm>
              <a:off x="4107039" y="5956519"/>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2591B913-C083-AB5F-3899-0EC055B62E96}"/>
                </a:ext>
              </a:extLst>
            </p:cNvPr>
            <p:cNvSpPr/>
            <p:nvPr/>
          </p:nvSpPr>
          <p:spPr bwMode="auto">
            <a:xfrm>
              <a:off x="5848421" y="5869807"/>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C0C46633-D910-DBBE-0D80-1D15EA603277}"/>
                </a:ext>
              </a:extLst>
            </p:cNvPr>
            <p:cNvSpPr/>
            <p:nvPr/>
          </p:nvSpPr>
          <p:spPr bwMode="auto">
            <a:xfrm>
              <a:off x="6792147" y="324756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
        <p:nvSpPr>
          <p:cNvPr id="4" name="Oval 3">
            <a:extLst>
              <a:ext uri="{FF2B5EF4-FFF2-40B4-BE49-F238E27FC236}">
                <a16:creationId xmlns:a16="http://schemas.microsoft.com/office/drawing/2014/main" id="{ECCA398C-0CFE-7C46-F975-B4859E53E483}"/>
              </a:ext>
            </a:extLst>
          </p:cNvPr>
          <p:cNvSpPr/>
          <p:nvPr/>
        </p:nvSpPr>
        <p:spPr bwMode="auto">
          <a:xfrm>
            <a:off x="4057021" y="39116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1z</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2095928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34E2DA4-876B-B1F2-E22A-C4CC5AB02F52}"/>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3823FC42-FFCF-0717-F48F-4EF57FDAD62B}"/>
              </a:ext>
            </a:extLst>
          </p:cNvPr>
          <p:cNvGrpSpPr/>
          <p:nvPr/>
        </p:nvGrpSpPr>
        <p:grpSpPr>
          <a:xfrm>
            <a:off x="215642" y="0"/>
            <a:ext cx="6619150" cy="5999163"/>
            <a:chOff x="215642" y="0"/>
            <a:chExt cx="6619150" cy="5999163"/>
          </a:xfrm>
        </p:grpSpPr>
        <p:pic>
          <p:nvPicPr>
            <p:cNvPr id="4" name="Picture 2" descr="Spiderman multiple Meme Generator - Imgflip">
              <a:extLst>
                <a:ext uri="{FF2B5EF4-FFF2-40B4-BE49-F238E27FC236}">
                  <a16:creationId xmlns:a16="http://schemas.microsoft.com/office/drawing/2014/main" id="{99DCAEDA-C3D9-554F-BA6A-F0A2A4A746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642" y="0"/>
              <a:ext cx="6580188" cy="59991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496701E-E348-3924-8B57-C49C494D0F69}"/>
                </a:ext>
              </a:extLst>
            </p:cNvPr>
            <p:cNvSpPr txBox="1"/>
            <p:nvPr/>
          </p:nvSpPr>
          <p:spPr>
            <a:xfrm>
              <a:off x="578821" y="1591558"/>
              <a:ext cx="1060846" cy="677108"/>
            </a:xfrm>
            <a:prstGeom prst="rect">
              <a:avLst/>
            </a:prstGeom>
            <a:noFill/>
          </p:spPr>
          <p:txBody>
            <a:bodyPr wrap="square" lIns="0" tIns="0" rIns="0" bIns="0" rtlCol="0">
              <a:spAutoFit/>
            </a:bodyPr>
            <a:lstStyle/>
            <a:p>
              <a:pPr algn="l"/>
              <a:r>
                <a:rPr lang="en-CA" sz="44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a:t>
              </a:r>
              <a:endParaRPr lang="en-CA" sz="44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5A689A42-DD98-2C14-68B0-BD0802FA03A3}"/>
                </a:ext>
              </a:extLst>
            </p:cNvPr>
            <p:cNvSpPr txBox="1"/>
            <p:nvPr/>
          </p:nvSpPr>
          <p:spPr>
            <a:xfrm>
              <a:off x="3822357" y="1109645"/>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YOUR</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Manager</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3" name="TextBox 32">
              <a:extLst>
                <a:ext uri="{FF2B5EF4-FFF2-40B4-BE49-F238E27FC236}">
                  <a16:creationId xmlns:a16="http://schemas.microsoft.com/office/drawing/2014/main" id="{57FA0E7A-34CE-AB11-C037-57E15E4B5AC3}"/>
                </a:ext>
              </a:extLst>
            </p:cNvPr>
            <p:cNvSpPr txBox="1"/>
            <p:nvPr/>
          </p:nvSpPr>
          <p:spPr>
            <a:xfrm>
              <a:off x="1717590" y="945227"/>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IT</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SUPPORT</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6" name="TextBox 35">
              <a:extLst>
                <a:ext uri="{FF2B5EF4-FFF2-40B4-BE49-F238E27FC236}">
                  <a16:creationId xmlns:a16="http://schemas.microsoft.com/office/drawing/2014/main" id="{A390750A-F9BE-B9C7-745F-8A9DC2EA8C86}"/>
                </a:ext>
              </a:extLst>
            </p:cNvPr>
            <p:cNvSpPr txBox="1"/>
            <p:nvPr/>
          </p:nvSpPr>
          <p:spPr>
            <a:xfrm>
              <a:off x="436607" y="336778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SECURITY</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TEAM</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39" name="TextBox 38">
              <a:extLst>
                <a:ext uri="{FF2B5EF4-FFF2-40B4-BE49-F238E27FC236}">
                  <a16:creationId xmlns:a16="http://schemas.microsoft.com/office/drawing/2014/main" id="{33BD1EE6-C17C-1AA1-34CC-6D6292D40EF4}"/>
                </a:ext>
              </a:extLst>
            </p:cNvPr>
            <p:cNvSpPr txBox="1"/>
            <p:nvPr/>
          </p:nvSpPr>
          <p:spPr>
            <a:xfrm>
              <a:off x="3037534" y="3576608"/>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ENTRA</a:t>
              </a:r>
              <a:b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ADMIN</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3" name="TextBox 42">
              <a:extLst>
                <a:ext uri="{FF2B5EF4-FFF2-40B4-BE49-F238E27FC236}">
                  <a16:creationId xmlns:a16="http://schemas.microsoft.com/office/drawing/2014/main" id="{80EF3E89-7C6F-7B53-36C1-251397B1D328}"/>
                </a:ext>
              </a:extLst>
            </p:cNvPr>
            <p:cNvSpPr txBox="1"/>
            <p:nvPr/>
          </p:nvSpPr>
          <p:spPr>
            <a:xfrm>
              <a:off x="5051686" y="3061961"/>
              <a:ext cx="1569646" cy="984885"/>
            </a:xfrm>
            <a:prstGeom prst="rect">
              <a:avLst/>
            </a:prstGeom>
            <a:noFill/>
          </p:spPr>
          <p:txBody>
            <a:bodyPr wrap="square" lIns="0" tIns="0" rIns="0" bIns="0" rtlCol="0">
              <a:spAutoFit/>
            </a:bodyPr>
            <a:lstStyle/>
            <a:p>
              <a:pPr algn="ctr"/>
              <a:r>
                <a:rPr lang="en-CA" sz="32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HEAD OF DATA</a:t>
              </a:r>
              <a:endParaRPr lang="en-CA" sz="32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sp>
          <p:nvSpPr>
            <p:cNvPr id="44" name="TextBox 43">
              <a:extLst>
                <a:ext uri="{FF2B5EF4-FFF2-40B4-BE49-F238E27FC236}">
                  <a16:creationId xmlns:a16="http://schemas.microsoft.com/office/drawing/2014/main" id="{B8F1A230-035B-142D-036A-519FE9389A62}"/>
                </a:ext>
              </a:extLst>
            </p:cNvPr>
            <p:cNvSpPr txBox="1"/>
            <p:nvPr/>
          </p:nvSpPr>
          <p:spPr>
            <a:xfrm>
              <a:off x="5265146" y="1283781"/>
              <a:ext cx="1569646" cy="923330"/>
            </a:xfrm>
            <a:prstGeom prst="rect">
              <a:avLst/>
            </a:prstGeom>
            <a:noFill/>
          </p:spPr>
          <p:txBody>
            <a:bodyPr wrap="square" lIns="0" tIns="0" rIns="0" bIns="0" rtlCol="0">
              <a:spAutoFit/>
            </a:bodyPr>
            <a:lstStyle/>
            <a:p>
              <a:pPr algn="ct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THE PERSON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WHO CAN</a:t>
              </a:r>
              <a:b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br>
              <a:r>
                <a:rPr lang="en-CA" sz="2000" b="1">
                  <a:ln w="19050">
                    <a:solidFill>
                      <a:schemeClr val="bg1"/>
                    </a:solidFill>
                  </a:ln>
                  <a:effectLst>
                    <a:outerShdw blurRad="50800" dist="38100" dir="2700000" algn="tl" rotWithShape="0">
                      <a:prstClr val="black">
                        <a:alpha val="40000"/>
                      </a:prstClr>
                    </a:outerShdw>
                  </a:effectLst>
                  <a:latin typeface="Bebas Neue" panose="020B0606020202050201" pitchFamily="34" charset="0"/>
                </a:rPr>
                <a:t>CLICK THE BUTTON</a:t>
              </a:r>
              <a:endParaRPr lang="en-CA" sz="2000" b="1" dirty="0" err="1">
                <a:ln w="19050">
                  <a:solidFill>
                    <a:schemeClr val="bg1"/>
                  </a:solidFill>
                </a:ln>
                <a:effectLst>
                  <a:outerShdw blurRad="50800" dist="38100" dir="2700000" algn="tl" rotWithShape="0">
                    <a:prstClr val="black">
                      <a:alpha val="40000"/>
                    </a:prstClr>
                  </a:outerShdw>
                </a:effectLst>
                <a:latin typeface="Bebas Neue" panose="020B0606020202050201" pitchFamily="34" charset="0"/>
              </a:endParaRPr>
            </a:p>
          </p:txBody>
        </p:sp>
      </p:grpSp>
    </p:spTree>
    <p:extLst>
      <p:ext uri="{BB962C8B-B14F-4D97-AF65-F5344CB8AC3E}">
        <p14:creationId xmlns:p14="http://schemas.microsoft.com/office/powerpoint/2010/main" val="40760337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6F9E216-46FA-E5D1-1E29-595A5D328BEF}"/>
            </a:ext>
          </a:extLst>
        </p:cNvPr>
        <p:cNvGrpSpPr/>
        <p:nvPr/>
      </p:nvGrpSpPr>
      <p:grpSpPr>
        <a:xfrm>
          <a:off x="0" y="0"/>
          <a:ext cx="0" cy="0"/>
          <a:chOff x="0" y="0"/>
          <a:chExt cx="0" cy="0"/>
        </a:xfrm>
      </p:grpSpPr>
      <p:grpSp>
        <p:nvGrpSpPr>
          <p:cNvPr id="19" name="Group 18">
            <a:extLst>
              <a:ext uri="{FF2B5EF4-FFF2-40B4-BE49-F238E27FC236}">
                <a16:creationId xmlns:a16="http://schemas.microsoft.com/office/drawing/2014/main" id="{0B66DDB7-DB7A-449E-2711-C4157750B490}"/>
              </a:ext>
            </a:extLst>
          </p:cNvPr>
          <p:cNvGrpSpPr/>
          <p:nvPr/>
        </p:nvGrpSpPr>
        <p:grpSpPr>
          <a:xfrm>
            <a:off x="85412" y="0"/>
            <a:ext cx="8738548" cy="5999163"/>
            <a:chOff x="85412" y="0"/>
            <a:chExt cx="8738548" cy="5999163"/>
          </a:xfrm>
        </p:grpSpPr>
        <p:pic>
          <p:nvPicPr>
            <p:cNvPr id="3" name="Picture 2">
              <a:extLst>
                <a:ext uri="{FF2B5EF4-FFF2-40B4-BE49-F238E27FC236}">
                  <a16:creationId xmlns:a16="http://schemas.microsoft.com/office/drawing/2014/main" id="{C28E3C8A-E4F8-0388-6378-EE224C72A67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412" y="0"/>
              <a:ext cx="6305540" cy="5999162"/>
            </a:xfrm>
            <a:prstGeom prst="rect">
              <a:avLst/>
            </a:prstGeom>
          </p:spPr>
        </p:pic>
        <p:sp>
          <p:nvSpPr>
            <p:cNvPr id="8" name="Rectangle: Rounded Corners 7">
              <a:extLst>
                <a:ext uri="{FF2B5EF4-FFF2-40B4-BE49-F238E27FC236}">
                  <a16:creationId xmlns:a16="http://schemas.microsoft.com/office/drawing/2014/main" id="{83A54DDF-1B5C-370B-9947-8683B87A7902}"/>
                </a:ext>
              </a:extLst>
            </p:cNvPr>
            <p:cNvSpPr/>
            <p:nvPr/>
          </p:nvSpPr>
          <p:spPr bwMode="auto">
            <a:xfrm>
              <a:off x="6390952" y="0"/>
              <a:ext cx="2379668" cy="5999163"/>
            </a:xfrm>
            <a:prstGeom prst="roundRect">
              <a:avLst>
                <a:gd name="adj" fmla="val 0"/>
              </a:avLst>
            </a:prstGeom>
            <a:solidFill>
              <a:srgbClr val="1A202C"/>
            </a:solidFill>
            <a:ln w="254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defTabSz="807757" eaLnBrk="1" fontAlgn="base" latinLnBrk="0" hangingPunct="1">
                <a:lnSpc>
                  <a:spcPct val="100000"/>
                </a:lnSpc>
                <a:spcBef>
                  <a:spcPct val="0"/>
                </a:spcBef>
                <a:spcAft>
                  <a:spcPct val="0"/>
                </a:spcAft>
                <a:buClrTx/>
                <a:buSzTx/>
                <a:buFontTx/>
                <a:buNone/>
                <a:tabLst/>
                <a:defRPr/>
              </a:pPr>
              <a:endParaRPr kumimoji="0" lang="en-US"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33433C54-647B-4942-1D16-3D2DDF81E025}"/>
                </a:ext>
              </a:extLst>
            </p:cNvPr>
            <p:cNvSpPr/>
            <p:nvPr/>
          </p:nvSpPr>
          <p:spPr bwMode="auto">
            <a:xfrm>
              <a:off x="6972307" y="305340"/>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azbridge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0" name="Left Brace 9">
              <a:extLst>
                <a:ext uri="{FF2B5EF4-FFF2-40B4-BE49-F238E27FC236}">
                  <a16:creationId xmlns:a16="http://schemas.microsoft.com/office/drawing/2014/main" id="{8DCAC72F-0B75-BE68-84BE-620F564F501A}"/>
                </a:ext>
              </a:extLst>
            </p:cNvPr>
            <p:cNvSpPr/>
            <p:nvPr/>
          </p:nvSpPr>
          <p:spPr>
            <a:xfrm rot="10800000">
              <a:off x="6390952" y="86890"/>
              <a:ext cx="426392" cy="1581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1" name="Rectangle 10">
              <a:extLst>
                <a:ext uri="{FF2B5EF4-FFF2-40B4-BE49-F238E27FC236}">
                  <a16:creationId xmlns:a16="http://schemas.microsoft.com/office/drawing/2014/main" id="{F6138071-3443-C32C-C852-9F0D1C1370A6}"/>
                </a:ext>
              </a:extLst>
            </p:cNvPr>
            <p:cNvSpPr/>
            <p:nvPr/>
          </p:nvSpPr>
          <p:spPr bwMode="auto">
            <a:xfrm>
              <a:off x="6972306" y="978428"/>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Maps port 5000 from your machine to Relay port 443</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3311C97E-28BB-5FD3-5F16-1119A5D69071}"/>
                </a:ext>
              </a:extLst>
            </p:cNvPr>
            <p:cNvSpPr/>
            <p:nvPr/>
          </p:nvSpPr>
          <p:spPr bwMode="auto">
            <a:xfrm>
              <a:off x="6972307" y="1873120"/>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credbridge</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3" name="Left Brace 12">
              <a:extLst>
                <a:ext uri="{FF2B5EF4-FFF2-40B4-BE49-F238E27FC236}">
                  <a16:creationId xmlns:a16="http://schemas.microsoft.com/office/drawing/2014/main" id="{19ACBBA6-8D89-367A-7186-B37BF7190315}"/>
                </a:ext>
              </a:extLst>
            </p:cNvPr>
            <p:cNvSpPr/>
            <p:nvPr/>
          </p:nvSpPr>
          <p:spPr>
            <a:xfrm rot="10800000">
              <a:off x="6390952" y="1720468"/>
              <a:ext cx="426392" cy="113703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5" name="Rectangle 14">
              <a:extLst>
                <a:ext uri="{FF2B5EF4-FFF2-40B4-BE49-F238E27FC236}">
                  <a16:creationId xmlns:a16="http://schemas.microsoft.com/office/drawing/2014/main" id="{6A793817-DBA7-73DD-F643-B7B7D1D90879}"/>
                </a:ext>
              </a:extLst>
            </p:cNvPr>
            <p:cNvSpPr/>
            <p:nvPr/>
          </p:nvSpPr>
          <p:spPr bwMode="auto">
            <a:xfrm>
              <a:off x="6972306" y="2289742"/>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A simple API on port 5000</a:t>
              </a:r>
              <a:endParaRPr lang="en-US" sz="1400" kern="0" dirty="0">
                <a:solidFill>
                  <a:srgbClr val="FFFFFF"/>
                </a:solidFill>
                <a:latin typeface="Segoe UI Semibold"/>
                <a:ea typeface="Segoe UI" pitchFamily="34" charset="0"/>
                <a:cs typeface="Segoe UI Semibold" panose="020B0702040204020203" pitchFamily="34" charset="0"/>
              </a:endParaRPr>
            </a:p>
          </p:txBody>
        </p:sp>
        <p:sp>
          <p:nvSpPr>
            <p:cNvPr id="16" name="Rectangle 15">
              <a:extLst>
                <a:ext uri="{FF2B5EF4-FFF2-40B4-BE49-F238E27FC236}">
                  <a16:creationId xmlns:a16="http://schemas.microsoft.com/office/drawing/2014/main" id="{3B3E0720-AC60-98C5-D232-4FA0DB94CFF6}"/>
                </a:ext>
              </a:extLst>
            </p:cNvPr>
            <p:cNvSpPr/>
            <p:nvPr/>
          </p:nvSpPr>
          <p:spPr bwMode="auto">
            <a:xfrm>
              <a:off x="6972307" y="4040436"/>
              <a:ext cx="1851653"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2400" b="1" kern="0">
                  <a:solidFill>
                    <a:srgbClr val="FFFFFF"/>
                  </a:solidFill>
                  <a:latin typeface="Segoe UI Semibold"/>
                  <a:ea typeface="Segoe UI" pitchFamily="34" charset="0"/>
                  <a:cs typeface="Segoe UI Semibold" panose="020B0702040204020203" pitchFamily="34" charset="0"/>
                </a:rPr>
                <a:t>CICD infra</a:t>
              </a:r>
              <a:endParaRPr lang="en-US" sz="2400" kern="0" dirty="0">
                <a:solidFill>
                  <a:srgbClr val="FFFFFF"/>
                </a:solidFill>
                <a:latin typeface="Segoe UI Semibold"/>
                <a:ea typeface="Segoe UI" pitchFamily="34" charset="0"/>
                <a:cs typeface="Segoe UI Semibold" panose="020B0702040204020203" pitchFamily="34" charset="0"/>
              </a:endParaRPr>
            </a:p>
          </p:txBody>
        </p:sp>
        <p:sp>
          <p:nvSpPr>
            <p:cNvPr id="17" name="Left Brace 16">
              <a:extLst>
                <a:ext uri="{FF2B5EF4-FFF2-40B4-BE49-F238E27FC236}">
                  <a16:creationId xmlns:a16="http://schemas.microsoft.com/office/drawing/2014/main" id="{01464355-1753-A661-6684-866A4175F3CA}"/>
                </a:ext>
              </a:extLst>
            </p:cNvPr>
            <p:cNvSpPr/>
            <p:nvPr/>
          </p:nvSpPr>
          <p:spPr>
            <a:xfrm rot="10800000">
              <a:off x="6390952" y="2973384"/>
              <a:ext cx="426392" cy="293889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endParaRPr>
            </a:p>
          </p:txBody>
        </p:sp>
        <p:sp>
          <p:nvSpPr>
            <p:cNvPr id="18" name="Rectangle 17">
              <a:extLst>
                <a:ext uri="{FF2B5EF4-FFF2-40B4-BE49-F238E27FC236}">
                  <a16:creationId xmlns:a16="http://schemas.microsoft.com/office/drawing/2014/main" id="{D149CD0B-7209-2BF8-BE55-B848D4BBF3B9}"/>
                </a:ext>
              </a:extLst>
            </p:cNvPr>
            <p:cNvSpPr/>
            <p:nvPr/>
          </p:nvSpPr>
          <p:spPr bwMode="auto">
            <a:xfrm>
              <a:off x="6972306" y="4457058"/>
              <a:ext cx="1643349" cy="9988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defTabSz="807757" fontAlgn="base">
                <a:spcBef>
                  <a:spcPct val="0"/>
                </a:spcBef>
                <a:spcAft>
                  <a:spcPct val="0"/>
                </a:spcAft>
                <a:defRPr/>
              </a:pPr>
              <a:r>
                <a:rPr lang="en-US" sz="1400" b="1" kern="0">
                  <a:solidFill>
                    <a:srgbClr val="FFFFFF"/>
                  </a:solidFill>
                  <a:latin typeface="Segoe UI Semibold"/>
                  <a:ea typeface="Segoe UI" pitchFamily="34" charset="0"/>
                  <a:cs typeface="Segoe UI Semibold" panose="020B0702040204020203" pitchFamily="34" charset="0"/>
                </a:rPr>
                <a:t>Some machine with SPN/</a:t>
              </a:r>
              <a:br>
                <a:rPr lang="en-US" sz="1400" b="1" kern="0">
                  <a:solidFill>
                    <a:srgbClr val="FFFFFF"/>
                  </a:solidFill>
                  <a:latin typeface="Segoe UI Semibold"/>
                  <a:ea typeface="Segoe UI" pitchFamily="34" charset="0"/>
                  <a:cs typeface="Segoe UI Semibold" panose="020B0702040204020203" pitchFamily="34" charset="0"/>
                </a:rPr>
              </a:br>
              <a:r>
                <a:rPr lang="en-US" sz="1400" b="1" kern="0">
                  <a:solidFill>
                    <a:srgbClr val="FFFFFF"/>
                  </a:solidFill>
                  <a:latin typeface="Segoe UI Semibold"/>
                  <a:ea typeface="Segoe UI" pitchFamily="34" charset="0"/>
                  <a:cs typeface="Segoe UI Semibold" panose="020B0702040204020203" pitchFamily="34" charset="0"/>
                </a:rPr>
                <a:t>Managed Identity</a:t>
              </a:r>
              <a:endParaRPr lang="en-US" sz="1400" kern="0" dirty="0">
                <a:solidFill>
                  <a:srgbClr val="FFFFFF"/>
                </a:solidFill>
                <a:latin typeface="Segoe UI Semibold"/>
                <a:ea typeface="Segoe UI" pitchFamily="34" charset="0"/>
                <a:cs typeface="Segoe UI Semibold" panose="020B0702040204020203" pitchFamily="34" charset="0"/>
              </a:endParaRPr>
            </a:p>
          </p:txBody>
        </p:sp>
      </p:grpSp>
    </p:spTree>
    <p:extLst>
      <p:ext uri="{BB962C8B-B14F-4D97-AF65-F5344CB8AC3E}">
        <p14:creationId xmlns:p14="http://schemas.microsoft.com/office/powerpoint/2010/main" val="98383584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2AF8839B-DEE7-FC05-020A-93A54E740F1D}"/>
            </a:ext>
          </a:extLst>
        </p:cNvPr>
        <p:cNvGrpSpPr/>
        <p:nvPr/>
      </p:nvGrpSpPr>
      <p:grpSpPr>
        <a:xfrm>
          <a:off x="0" y="0"/>
          <a:ext cx="0" cy="0"/>
          <a:chOff x="0" y="0"/>
          <a:chExt cx="0" cy="0"/>
        </a:xfrm>
      </p:grpSpPr>
      <p:grpSp>
        <p:nvGrpSpPr>
          <p:cNvPr id="166" name="Group 165">
            <a:extLst>
              <a:ext uri="{FF2B5EF4-FFF2-40B4-BE49-F238E27FC236}">
                <a16:creationId xmlns:a16="http://schemas.microsoft.com/office/drawing/2014/main" id="{AF0FC001-D9E1-2089-F959-C6292DD8B20A}"/>
              </a:ext>
            </a:extLst>
          </p:cNvPr>
          <p:cNvGrpSpPr/>
          <p:nvPr/>
        </p:nvGrpSpPr>
        <p:grpSpPr>
          <a:xfrm>
            <a:off x="342900" y="400050"/>
            <a:ext cx="10706798" cy="4205878"/>
            <a:chOff x="342900" y="400050"/>
            <a:chExt cx="10706798" cy="4205878"/>
          </a:xfrm>
        </p:grpSpPr>
        <p:sp>
          <p:nvSpPr>
            <p:cNvPr id="47" name="Rectangle 46">
              <a:extLst>
                <a:ext uri="{FF2B5EF4-FFF2-40B4-BE49-F238E27FC236}">
                  <a16:creationId xmlns:a16="http://schemas.microsoft.com/office/drawing/2014/main" id="{09F5DBD2-4AC8-8C21-D188-79163B787BAD}"/>
                </a:ext>
              </a:extLst>
            </p:cNvPr>
            <p:cNvSpPr/>
            <p:nvPr/>
          </p:nvSpPr>
          <p:spPr bwMode="auto">
            <a:xfrm>
              <a:off x="342900" y="400050"/>
              <a:ext cx="10544175" cy="4205878"/>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Rounded Corners 95">
              <a:extLst>
                <a:ext uri="{FF2B5EF4-FFF2-40B4-BE49-F238E27FC236}">
                  <a16:creationId xmlns:a16="http://schemas.microsoft.com/office/drawing/2014/main" id="{28B57D43-DB89-29B0-AE93-4921DBF998A6}"/>
                </a:ext>
              </a:extLst>
            </p:cNvPr>
            <p:cNvSpPr/>
            <p:nvPr/>
          </p:nvSpPr>
          <p:spPr bwMode="auto">
            <a:xfrm>
              <a:off x="549519" y="1240779"/>
              <a:ext cx="2625481" cy="1526768"/>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E404C68C-8DB4-2B9F-CCC3-95989CA0C559}"/>
                </a:ext>
              </a:extLst>
            </p:cNvPr>
            <p:cNvSpPr/>
            <p:nvPr/>
          </p:nvSpPr>
          <p:spPr bwMode="auto">
            <a:xfrm>
              <a:off x="722899" y="1495346"/>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387D1566-0E53-AB18-9DA8-705D88C353B5}"/>
                </a:ext>
              </a:extLst>
            </p:cNvPr>
            <p:cNvSpPr/>
            <p:nvPr/>
          </p:nvSpPr>
          <p:spPr bwMode="auto">
            <a:xfrm>
              <a:off x="685001" y="1547164"/>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Rounded Corners 96">
              <a:extLst>
                <a:ext uri="{FF2B5EF4-FFF2-40B4-BE49-F238E27FC236}">
                  <a16:creationId xmlns:a16="http://schemas.microsoft.com/office/drawing/2014/main" id="{D917EC51-A086-6D89-951A-948CB5BA4E21}"/>
                </a:ext>
              </a:extLst>
            </p:cNvPr>
            <p:cNvSpPr/>
            <p:nvPr/>
          </p:nvSpPr>
          <p:spPr bwMode="auto">
            <a:xfrm>
              <a:off x="645866" y="1596423"/>
              <a:ext cx="2368109" cy="1057113"/>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Rounded Corners 97">
              <a:extLst>
                <a:ext uri="{FF2B5EF4-FFF2-40B4-BE49-F238E27FC236}">
                  <a16:creationId xmlns:a16="http://schemas.microsoft.com/office/drawing/2014/main" id="{30AB8B4C-7554-9449-2708-7A1AB09D93F7}"/>
                </a:ext>
              </a:extLst>
            </p:cNvPr>
            <p:cNvSpPr/>
            <p:nvPr/>
          </p:nvSpPr>
          <p:spPr bwMode="auto">
            <a:xfrm>
              <a:off x="721137" y="1694490"/>
              <a:ext cx="2217042" cy="874026"/>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a:extLst>
                <a:ext uri="{FF2B5EF4-FFF2-40B4-BE49-F238E27FC236}">
                  <a16:creationId xmlns:a16="http://schemas.microsoft.com/office/drawing/2014/main" id="{B716250E-977F-E0C1-223C-8ED5B028072A}"/>
                </a:ext>
              </a:extLst>
            </p:cNvPr>
            <p:cNvSpPr txBox="1"/>
            <p:nvPr/>
          </p:nvSpPr>
          <p:spPr>
            <a:xfrm>
              <a:off x="1095067" y="1812311"/>
              <a:ext cx="1843111" cy="123111"/>
            </a:xfrm>
            <a:prstGeom prst="rect">
              <a:avLst/>
            </a:prstGeom>
            <a:noFill/>
          </p:spPr>
          <p:txBody>
            <a:bodyPr wrap="square" lIns="0" tIns="0" rIns="0" bIns="0" rtlCol="0">
              <a:spAutoFit/>
            </a:bodyPr>
            <a:lstStyle/>
            <a:p>
              <a:pPr algn="l"/>
              <a:r>
                <a:rPr lang="en-CA" sz="800">
                  <a:solidFill>
                    <a:schemeClr val="bg1"/>
                  </a:solidFill>
                  <a:latin typeface="+mj-lt"/>
                </a:rPr>
                <a:t>Benchmarker App</a:t>
              </a:r>
              <a:endParaRPr lang="en-CA" sz="800" dirty="0" err="1">
                <a:solidFill>
                  <a:schemeClr val="bg1"/>
                </a:solidFill>
                <a:latin typeface="+mj-lt"/>
              </a:endParaRPr>
            </a:p>
          </p:txBody>
        </p:sp>
        <p:pic>
          <p:nvPicPr>
            <p:cNvPr id="101" name="Picture 2" descr="Download the Python Logo and Icon for Your Projects">
              <a:extLst>
                <a:ext uri="{FF2B5EF4-FFF2-40B4-BE49-F238E27FC236}">
                  <a16:creationId xmlns:a16="http://schemas.microsoft.com/office/drawing/2014/main" id="{CE2D4EC5-7210-EBF9-24D7-CAEC86C56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40" y="2148694"/>
              <a:ext cx="241405" cy="241405"/>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9A56A62E-1F0D-1EDF-6EAB-4374C7EEBA2F}"/>
                </a:ext>
              </a:extLst>
            </p:cNvPr>
            <p:cNvSpPr txBox="1"/>
            <p:nvPr/>
          </p:nvSpPr>
          <p:spPr>
            <a:xfrm>
              <a:off x="1100043" y="2143878"/>
              <a:ext cx="542013" cy="246221"/>
            </a:xfrm>
            <a:prstGeom prst="rect">
              <a:avLst/>
            </a:prstGeom>
            <a:noFill/>
          </p:spPr>
          <p:txBody>
            <a:bodyPr wrap="square" lIns="0" tIns="0" rIns="0" bIns="0" rtlCol="0">
              <a:spAutoFit/>
            </a:bodyPr>
            <a:lstStyle/>
            <a:p>
              <a:pPr algn="l"/>
              <a:r>
                <a:rPr lang="en-CA" sz="800">
                  <a:solidFill>
                    <a:schemeClr val="bg1"/>
                  </a:solidFill>
                  <a:latin typeface="+mj-lt"/>
                </a:rPr>
                <a:t>Multiple-threads</a:t>
              </a:r>
              <a:endParaRPr lang="en-CA" sz="800" dirty="0" err="1">
                <a:solidFill>
                  <a:schemeClr val="bg1"/>
                </a:solidFill>
                <a:latin typeface="+mj-lt"/>
              </a:endParaRPr>
            </a:p>
          </p:txBody>
        </p:sp>
        <p:sp>
          <p:nvSpPr>
            <p:cNvPr id="104" name="TextBox 103">
              <a:extLst>
                <a:ext uri="{FF2B5EF4-FFF2-40B4-BE49-F238E27FC236}">
                  <a16:creationId xmlns:a16="http://schemas.microsoft.com/office/drawing/2014/main" id="{FFF2FBA3-B9BE-BC5D-87C7-334449C83D5C}"/>
                </a:ext>
              </a:extLst>
            </p:cNvPr>
            <p:cNvSpPr txBox="1"/>
            <p:nvPr/>
          </p:nvSpPr>
          <p:spPr>
            <a:xfrm>
              <a:off x="2003014" y="2160428"/>
              <a:ext cx="810561" cy="123111"/>
            </a:xfrm>
            <a:prstGeom prst="rect">
              <a:avLst/>
            </a:prstGeom>
            <a:noFill/>
          </p:spPr>
          <p:txBody>
            <a:bodyPr wrap="square" lIns="0" tIns="0" rIns="0" bIns="0" rtlCol="0">
              <a:spAutoFit/>
            </a:bodyPr>
            <a:lstStyle/>
            <a:p>
              <a:pPr algn="l"/>
              <a:r>
                <a:rPr lang="en-CA" sz="800">
                  <a:solidFill>
                    <a:schemeClr val="bg1"/>
                  </a:solidFill>
                  <a:latin typeface="+mj-lt"/>
                </a:rPr>
                <a:t>Duck DB Parquet</a:t>
              </a:r>
              <a:endParaRPr lang="en-CA" sz="800" dirty="0" err="1">
                <a:solidFill>
                  <a:schemeClr val="bg1"/>
                </a:solidFill>
                <a:latin typeface="+mj-lt"/>
              </a:endParaRPr>
            </a:p>
          </p:txBody>
        </p:sp>
        <p:sp>
          <p:nvSpPr>
            <p:cNvPr id="105" name="TextBox 104">
              <a:extLst>
                <a:ext uri="{FF2B5EF4-FFF2-40B4-BE49-F238E27FC236}">
                  <a16:creationId xmlns:a16="http://schemas.microsoft.com/office/drawing/2014/main" id="{4F0E7431-D8EC-E2DD-27AA-D5647EFA2401}"/>
                </a:ext>
              </a:extLst>
            </p:cNvPr>
            <p:cNvSpPr txBox="1"/>
            <p:nvPr/>
          </p:nvSpPr>
          <p:spPr>
            <a:xfrm>
              <a:off x="844175" y="1750612"/>
              <a:ext cx="348413" cy="215444"/>
            </a:xfrm>
            <a:prstGeom prst="rect">
              <a:avLst/>
            </a:prstGeom>
            <a:noFill/>
          </p:spPr>
          <p:txBody>
            <a:bodyPr wrap="square" lIns="0" tIns="0" rIns="0" bIns="0" rtlCol="0">
              <a:spAutoFit/>
            </a:bodyPr>
            <a:lstStyle/>
            <a:p>
              <a:pPr algn="l"/>
              <a:r>
                <a:rPr lang="en-US" sz="1400">
                  <a:solidFill>
                    <a:schemeClr val="bg1"/>
                  </a:solidFill>
                  <a:latin typeface="+mj-lt"/>
                </a:rPr>
                <a:t>🔥</a:t>
              </a:r>
              <a:endParaRPr lang="en-CA" sz="1400" dirty="0" err="1">
                <a:solidFill>
                  <a:schemeClr val="bg1"/>
                </a:solidFill>
                <a:latin typeface="+mj-lt"/>
              </a:endParaRPr>
            </a:p>
          </p:txBody>
        </p:sp>
        <p:grpSp>
          <p:nvGrpSpPr>
            <p:cNvPr id="108" name="Group 107">
              <a:extLst>
                <a:ext uri="{FF2B5EF4-FFF2-40B4-BE49-F238E27FC236}">
                  <a16:creationId xmlns:a16="http://schemas.microsoft.com/office/drawing/2014/main" id="{ED7EE70A-CEDE-6A90-51FA-669713CE85FD}"/>
                </a:ext>
              </a:extLst>
            </p:cNvPr>
            <p:cNvGrpSpPr/>
            <p:nvPr/>
          </p:nvGrpSpPr>
          <p:grpSpPr>
            <a:xfrm>
              <a:off x="1639489" y="2113987"/>
              <a:ext cx="363525" cy="333118"/>
              <a:chOff x="1639489" y="2113987"/>
              <a:chExt cx="363525" cy="333118"/>
            </a:xfrm>
          </p:grpSpPr>
          <p:pic>
            <p:nvPicPr>
              <p:cNvPr id="1028" name="Picture 4" descr="Duckdb icon - Free Download PNG &amp; SVG | Streamline">
                <a:extLst>
                  <a:ext uri="{FF2B5EF4-FFF2-40B4-BE49-F238E27FC236}">
                    <a16:creationId xmlns:a16="http://schemas.microsoft.com/office/drawing/2014/main" id="{C0765BB8-FEEE-A3A4-747D-D884F6BA3C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9489" y="2113987"/>
                <a:ext cx="276112" cy="2761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uGet Gallery | Parquet.Net 4.23.3">
                <a:extLst>
                  <a:ext uri="{FF2B5EF4-FFF2-40B4-BE49-F238E27FC236}">
                    <a16:creationId xmlns:a16="http://schemas.microsoft.com/office/drawing/2014/main" id="{4EC60CBE-F639-8064-012D-6A7557641D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2834" y="2256925"/>
                <a:ext cx="190180" cy="190180"/>
              </a:xfrm>
              <a:prstGeom prst="rect">
                <a:avLst/>
              </a:prstGeom>
              <a:noFill/>
              <a:extLst>
                <a:ext uri="{909E8E84-426E-40DD-AFC4-6F175D3DCCD1}">
                  <a14:hiddenFill xmlns:a14="http://schemas.microsoft.com/office/drawing/2010/main">
                    <a:solidFill>
                      <a:srgbClr val="FFFFFF"/>
                    </a:solidFill>
                  </a14:hiddenFill>
                </a:ext>
              </a:extLst>
            </p:spPr>
          </p:pic>
        </p:grpSp>
        <p:sp>
          <p:nvSpPr>
            <p:cNvPr id="111" name="Rectangle: Rounded Corners 110">
              <a:extLst>
                <a:ext uri="{FF2B5EF4-FFF2-40B4-BE49-F238E27FC236}">
                  <a16:creationId xmlns:a16="http://schemas.microsoft.com/office/drawing/2014/main" id="{AF6A5496-30E1-4A1D-150C-BD42662AF255}"/>
                </a:ext>
              </a:extLst>
            </p:cNvPr>
            <p:cNvSpPr/>
            <p:nvPr/>
          </p:nvSpPr>
          <p:spPr bwMode="auto">
            <a:xfrm>
              <a:off x="4088238" y="812688"/>
              <a:ext cx="6396341" cy="199924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2" name="Picture 6" descr="Microsoft Fabric | Logopedia | Fandom">
              <a:extLst>
                <a:ext uri="{FF2B5EF4-FFF2-40B4-BE49-F238E27FC236}">
                  <a16:creationId xmlns:a16="http://schemas.microsoft.com/office/drawing/2014/main" id="{F6578C57-DCEE-5327-7101-030BEF8482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017" y="635730"/>
              <a:ext cx="353914" cy="353914"/>
            </a:xfrm>
            <a:prstGeom prst="rect">
              <a:avLst/>
            </a:prstGeom>
            <a:noFill/>
            <a:extLst>
              <a:ext uri="{909E8E84-426E-40DD-AFC4-6F175D3DCCD1}">
                <a14:hiddenFill xmlns:a14="http://schemas.microsoft.com/office/drawing/2010/main">
                  <a:solidFill>
                    <a:srgbClr val="FFFFFF"/>
                  </a:solidFill>
                </a14:hiddenFill>
              </a:ext>
            </a:extLst>
          </p:spPr>
        </p:pic>
        <p:grpSp>
          <p:nvGrpSpPr>
            <p:cNvPr id="118" name="Group 117">
              <a:extLst>
                <a:ext uri="{FF2B5EF4-FFF2-40B4-BE49-F238E27FC236}">
                  <a16:creationId xmlns:a16="http://schemas.microsoft.com/office/drawing/2014/main" id="{E122CC3C-27A1-84B0-4BD6-DAAD8CCDA0CF}"/>
                </a:ext>
              </a:extLst>
            </p:cNvPr>
            <p:cNvGrpSpPr/>
            <p:nvPr/>
          </p:nvGrpSpPr>
          <p:grpSpPr>
            <a:xfrm>
              <a:off x="10276219" y="639262"/>
              <a:ext cx="416719" cy="346848"/>
              <a:chOff x="9411850" y="412771"/>
              <a:chExt cx="416719" cy="346848"/>
            </a:xfrm>
          </p:grpSpPr>
          <p:sp>
            <p:nvSpPr>
              <p:cNvPr id="116" name="Rectangle: Rounded Corners 115">
                <a:extLst>
                  <a:ext uri="{FF2B5EF4-FFF2-40B4-BE49-F238E27FC236}">
                    <a16:creationId xmlns:a16="http://schemas.microsoft.com/office/drawing/2014/main" id="{895C7F0C-8D27-0F3E-4A4A-2085E5DD75B4}"/>
                  </a:ext>
                </a:extLst>
              </p:cNvPr>
              <p:cNvSpPr/>
              <p:nvPr/>
            </p:nvSpPr>
            <p:spPr bwMode="auto">
              <a:xfrm>
                <a:off x="9411850" y="412771"/>
                <a:ext cx="328613" cy="346848"/>
              </a:xfrm>
              <a:prstGeom prst="roundRect">
                <a:avLst>
                  <a:gd name="adj" fmla="val 10690"/>
                </a:avLst>
              </a:prstGeom>
              <a:gradFill>
                <a:gsLst>
                  <a:gs pos="0">
                    <a:srgbClr val="F7F7F7"/>
                  </a:gs>
                  <a:gs pos="100000">
                    <a:srgbClr val="E4E4E4"/>
                  </a:gs>
                </a:gsLst>
                <a:lin ang="5400000" scaled="1"/>
              </a:gradFill>
              <a:ln w="6350">
                <a:solidFill>
                  <a:schemeClr val="tx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8EDC343-EC65-A2E3-1737-DD460DDB731A}"/>
                  </a:ext>
                </a:extLst>
              </p:cNvPr>
              <p:cNvSpPr txBox="1"/>
              <p:nvPr/>
            </p:nvSpPr>
            <p:spPr>
              <a:xfrm>
                <a:off x="9478525" y="493195"/>
                <a:ext cx="350044" cy="184666"/>
              </a:xfrm>
              <a:prstGeom prst="rect">
                <a:avLst/>
              </a:prstGeom>
              <a:noFill/>
            </p:spPr>
            <p:txBody>
              <a:bodyPr wrap="square" lIns="0" tIns="0" rIns="0" bIns="0" rtlCol="0">
                <a:spAutoFit/>
              </a:bodyPr>
              <a:lstStyle/>
              <a:p>
                <a:pPr algn="l"/>
                <a:r>
                  <a:rPr lang="en-US" sz="1200" b="1">
                    <a:solidFill>
                      <a:srgbClr val="08544F"/>
                    </a:solidFill>
                    <a:latin typeface="Cascadia Code" panose="020B0609020000020004" pitchFamily="49" charset="0"/>
                    <a:cs typeface="Cascadia Code" panose="020B0609020000020004" pitchFamily="49" charset="0"/>
                  </a:rPr>
                  <a:t>F2</a:t>
                </a:r>
                <a:endParaRPr lang="en-CA" sz="1200" b="1" dirty="0" err="1">
                  <a:solidFill>
                    <a:srgbClr val="08544F"/>
                  </a:solidFill>
                  <a:latin typeface="Cascadia Code" panose="020B0609020000020004" pitchFamily="49" charset="0"/>
                  <a:cs typeface="Cascadia Code" panose="020B0609020000020004" pitchFamily="49" charset="0"/>
                </a:endParaRPr>
              </a:p>
            </p:txBody>
          </p:sp>
        </p:grpSp>
        <p:sp>
          <p:nvSpPr>
            <p:cNvPr id="125" name="Rectangle: Rounded Corners 124">
              <a:extLst>
                <a:ext uri="{FF2B5EF4-FFF2-40B4-BE49-F238E27FC236}">
                  <a16:creationId xmlns:a16="http://schemas.microsoft.com/office/drawing/2014/main" id="{BCD4A7CE-30C5-39B2-8D59-856BD8DD236C}"/>
                </a:ext>
              </a:extLst>
            </p:cNvPr>
            <p:cNvSpPr/>
            <p:nvPr/>
          </p:nvSpPr>
          <p:spPr bwMode="auto">
            <a:xfrm>
              <a:off x="4185332" y="1080932"/>
              <a:ext cx="6164692" cy="1645517"/>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0896B47A-62A0-08CD-D601-412487D58CA6}"/>
                </a:ext>
              </a:extLst>
            </p:cNvPr>
            <p:cNvSpPr/>
            <p:nvPr/>
          </p:nvSpPr>
          <p:spPr bwMode="auto">
            <a:xfrm>
              <a:off x="4252611" y="1299268"/>
              <a:ext cx="2378376" cy="1350306"/>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v</a:t>
              </a: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9" name="Picture 12" descr="Folder Icon | Flatastic 1 Iconpack | Custom Icon Design">
              <a:extLst>
                <a:ext uri="{FF2B5EF4-FFF2-40B4-BE49-F238E27FC236}">
                  <a16:creationId xmlns:a16="http://schemas.microsoft.com/office/drawing/2014/main" id="{F272FC34-0EB5-17EF-D37D-BA18B741BA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65297" y="1356586"/>
              <a:ext cx="265440" cy="265440"/>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11AB8893-E6A8-0B97-6B11-E66601455483}"/>
                </a:ext>
              </a:extLst>
            </p:cNvPr>
            <p:cNvSpPr txBox="1"/>
            <p:nvPr/>
          </p:nvSpPr>
          <p:spPr>
            <a:xfrm>
              <a:off x="4685468" y="1427750"/>
              <a:ext cx="1945519" cy="123111"/>
            </a:xfrm>
            <a:prstGeom prst="rect">
              <a:avLst/>
            </a:prstGeom>
            <a:noFill/>
          </p:spPr>
          <p:txBody>
            <a:bodyPr wrap="square" lIns="0" tIns="0" rIns="0" bIns="0" rtlCol="0">
              <a:spAutoFit/>
            </a:bodyPr>
            <a:lstStyle/>
            <a:p>
              <a:pPr algn="l"/>
              <a:r>
                <a:rPr lang="en-CA" sz="800">
                  <a:solidFill>
                    <a:schemeClr val="bg1"/>
                  </a:solidFill>
                  <a:latin typeface="+mj-lt"/>
                </a:rPr>
                <a:t>Files / LandingZone / </a:t>
              </a:r>
              <a:r>
                <a:rPr lang="en-CA" sz="800">
                  <a:solidFill>
                    <a:schemeClr val="accent1"/>
                  </a:solidFill>
                  <a:latin typeface="+mj-lt"/>
                </a:rPr>
                <a:t>foo</a:t>
              </a:r>
              <a:r>
                <a:rPr lang="en-CA" sz="800">
                  <a:solidFill>
                    <a:schemeClr val="bg1"/>
                  </a:solidFill>
                  <a:latin typeface="+mj-lt"/>
                </a:rPr>
                <a:t>.schema / </a:t>
              </a:r>
              <a:r>
                <a:rPr lang="en-CA" sz="800">
                  <a:solidFill>
                    <a:schemeClr val="accent1"/>
                  </a:solidFill>
                  <a:latin typeface="+mj-lt"/>
                </a:rPr>
                <a:t>table</a:t>
              </a:r>
              <a:r>
                <a:rPr lang="en-CA" sz="800">
                  <a:solidFill>
                    <a:schemeClr val="bg1"/>
                  </a:solidFill>
                  <a:latin typeface="+mj-lt"/>
                </a:rPr>
                <a:t> </a:t>
              </a:r>
              <a:endParaRPr lang="en-CA" sz="800" dirty="0" err="1">
                <a:solidFill>
                  <a:schemeClr val="bg1"/>
                </a:solidFill>
                <a:latin typeface="+mj-lt"/>
              </a:endParaRPr>
            </a:p>
          </p:txBody>
        </p:sp>
        <p:pic>
          <p:nvPicPr>
            <p:cNvPr id="1034" name="Picture 10" descr="All Microsoft Fabric icons for diagramming - Sam Debruyn">
              <a:extLst>
                <a:ext uri="{FF2B5EF4-FFF2-40B4-BE49-F238E27FC236}">
                  <a16:creationId xmlns:a16="http://schemas.microsoft.com/office/drawing/2014/main" id="{4FF980EB-E0BC-AB21-92BB-B950F58B74C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1221" y="812687"/>
              <a:ext cx="475487" cy="475487"/>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Rounded Corners 125">
              <a:extLst>
                <a:ext uri="{FF2B5EF4-FFF2-40B4-BE49-F238E27FC236}">
                  <a16:creationId xmlns:a16="http://schemas.microsoft.com/office/drawing/2014/main" id="{3C310A1A-C284-B7C2-C326-4E3C2230BF96}"/>
                </a:ext>
              </a:extLst>
            </p:cNvPr>
            <p:cNvSpPr/>
            <p:nvPr/>
          </p:nvSpPr>
          <p:spPr bwMode="auto">
            <a:xfrm>
              <a:off x="8705231" y="129926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F0C77CA9-3AC8-F75A-5EC5-4D1E0FC58FAE}"/>
                </a:ext>
              </a:extLst>
            </p:cNvPr>
            <p:cNvSpPr txBox="1"/>
            <p:nvPr/>
          </p:nvSpPr>
          <p:spPr>
            <a:xfrm>
              <a:off x="9085448" y="1427750"/>
              <a:ext cx="1945519" cy="123111"/>
            </a:xfrm>
            <a:prstGeom prst="rect">
              <a:avLst/>
            </a:prstGeom>
            <a:noFill/>
          </p:spPr>
          <p:txBody>
            <a:bodyPr wrap="square" lIns="0" tIns="0" rIns="0" bIns="0" rtlCol="0">
              <a:spAutoFit/>
            </a:bodyPr>
            <a:lstStyle/>
            <a:p>
              <a:pPr algn="l"/>
              <a:r>
                <a:rPr lang="en-CA" sz="800">
                  <a:solidFill>
                    <a:schemeClr val="bg1"/>
                  </a:solidFill>
                  <a:latin typeface="+mj-lt"/>
                </a:rPr>
                <a:t>Tables / </a:t>
              </a:r>
              <a:r>
                <a:rPr lang="en-CA" sz="800">
                  <a:solidFill>
                    <a:schemeClr val="accent1"/>
                  </a:solidFill>
                  <a:latin typeface="+mj-lt"/>
                </a:rPr>
                <a:t>foo</a:t>
              </a:r>
              <a:r>
                <a:rPr lang="en-CA" sz="800">
                  <a:solidFill>
                    <a:schemeClr val="bg1"/>
                  </a:solidFill>
                  <a:latin typeface="+mj-lt"/>
                </a:rPr>
                <a:t> / </a:t>
              </a:r>
              <a:r>
                <a:rPr lang="en-CA" sz="800">
                  <a:solidFill>
                    <a:schemeClr val="accent1"/>
                  </a:solidFill>
                  <a:latin typeface="+mj-lt"/>
                </a:rPr>
                <a:t>table</a:t>
              </a:r>
              <a:r>
                <a:rPr lang="en-CA" sz="800">
                  <a:solidFill>
                    <a:schemeClr val="bg1"/>
                  </a:solidFill>
                  <a:latin typeface="+mj-lt"/>
                </a:rPr>
                <a:t> </a:t>
              </a:r>
              <a:endParaRPr lang="en-CA" sz="800" dirty="0" err="1">
                <a:solidFill>
                  <a:schemeClr val="bg1"/>
                </a:solidFill>
                <a:latin typeface="+mj-lt"/>
              </a:endParaRPr>
            </a:p>
          </p:txBody>
        </p:sp>
        <p:pic>
          <p:nvPicPr>
            <p:cNvPr id="123" name="Picture 14" descr="Azure Delta Lake - Monte Carlo Data">
              <a:extLst>
                <a:ext uri="{FF2B5EF4-FFF2-40B4-BE49-F238E27FC236}">
                  <a16:creationId xmlns:a16="http://schemas.microsoft.com/office/drawing/2014/main" id="{E5024EBA-8742-1E69-44C2-606EB854EB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19047" y="1393235"/>
              <a:ext cx="201013" cy="194977"/>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12" descr="Folder Icon | Flatastic 1 Iconpack | Custom Icon Design">
              <a:extLst>
                <a:ext uri="{FF2B5EF4-FFF2-40B4-BE49-F238E27FC236}">
                  <a16:creationId xmlns:a16="http://schemas.microsoft.com/office/drawing/2014/main" id="{184E13D9-6B53-26CB-1577-A9DD22BD5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580" y="1818293"/>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28" name="TextBox 127">
              <a:extLst>
                <a:ext uri="{FF2B5EF4-FFF2-40B4-BE49-F238E27FC236}">
                  <a16:creationId xmlns:a16="http://schemas.microsoft.com/office/drawing/2014/main" id="{154B8ABD-9E96-CB24-FDA0-5BE0FF4A2A79}"/>
                </a:ext>
              </a:extLst>
            </p:cNvPr>
            <p:cNvSpPr txBox="1"/>
            <p:nvPr/>
          </p:nvSpPr>
          <p:spPr>
            <a:xfrm>
              <a:off x="4668626" y="1855897"/>
              <a:ext cx="1945519" cy="123111"/>
            </a:xfrm>
            <a:prstGeom prst="rect">
              <a:avLst/>
            </a:prstGeom>
            <a:noFill/>
          </p:spPr>
          <p:txBody>
            <a:bodyPr wrap="square" lIns="0" tIns="0" rIns="0" bIns="0" rtlCol="0">
              <a:spAutoFit/>
            </a:bodyPr>
            <a:lstStyle/>
            <a:p>
              <a:pPr algn="l"/>
              <a:r>
                <a:rPr lang="en-US" sz="800">
                  <a:solidFill>
                    <a:schemeClr val="bg1"/>
                  </a:solidFill>
                  <a:latin typeface="+mj-lt"/>
                </a:rPr>
                <a:t>_</a:t>
              </a:r>
              <a:r>
                <a:rPr lang="en-CA" sz="800">
                  <a:solidFill>
                    <a:schemeClr val="bg1"/>
                  </a:solidFill>
                  <a:latin typeface="+mj-lt"/>
                </a:rPr>
                <a:t>FilesReadyToDelete</a:t>
              </a:r>
              <a:endParaRPr lang="en-CA" sz="800" dirty="0" err="1">
                <a:solidFill>
                  <a:schemeClr val="bg1"/>
                </a:solidFill>
                <a:latin typeface="+mj-lt"/>
              </a:endParaRPr>
            </a:p>
          </p:txBody>
        </p:sp>
        <p:sp>
          <p:nvSpPr>
            <p:cNvPr id="130" name="TextBox 129">
              <a:extLst>
                <a:ext uri="{FF2B5EF4-FFF2-40B4-BE49-F238E27FC236}">
                  <a16:creationId xmlns:a16="http://schemas.microsoft.com/office/drawing/2014/main" id="{FCC5EC2C-977B-B873-414C-4DE9740F7B5C}"/>
                </a:ext>
              </a:extLst>
            </p:cNvPr>
            <p:cNvSpPr txBox="1"/>
            <p:nvPr/>
          </p:nvSpPr>
          <p:spPr>
            <a:xfrm>
              <a:off x="4668626" y="2096638"/>
              <a:ext cx="1945519" cy="123111"/>
            </a:xfrm>
            <a:prstGeom prst="rect">
              <a:avLst/>
            </a:prstGeom>
            <a:noFill/>
          </p:spPr>
          <p:txBody>
            <a:bodyPr wrap="square" lIns="0" tIns="0" rIns="0" bIns="0" rtlCol="0">
              <a:spAutoFit/>
            </a:bodyPr>
            <a:lstStyle/>
            <a:p>
              <a:pPr algn="l"/>
              <a:r>
                <a:rPr lang="en-US" sz="800">
                  <a:solidFill>
                    <a:schemeClr val="bg1"/>
                  </a:solidFill>
                  <a:latin typeface="+mj-lt"/>
                </a:rPr>
                <a:t>metadata.json</a:t>
              </a:r>
              <a:endParaRPr lang="en-CA" sz="800" dirty="0" err="1">
                <a:solidFill>
                  <a:schemeClr val="bg1"/>
                </a:solidFill>
                <a:latin typeface="+mj-lt"/>
              </a:endParaRPr>
            </a:p>
          </p:txBody>
        </p:sp>
        <p:pic>
          <p:nvPicPr>
            <p:cNvPr id="1040" name="Picture 16" descr="Json file - Free interface icons">
              <a:extLst>
                <a:ext uri="{FF2B5EF4-FFF2-40B4-BE49-F238E27FC236}">
                  <a16:creationId xmlns:a16="http://schemas.microsoft.com/office/drawing/2014/main" id="{98B89059-65E9-A9AF-98A1-476AFF306E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6581" y="2069111"/>
              <a:ext cx="184768" cy="18476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8" descr="NuGet Gallery | Parquet.Net 4.23.3">
              <a:extLst>
                <a:ext uri="{FF2B5EF4-FFF2-40B4-BE49-F238E27FC236}">
                  <a16:creationId xmlns:a16="http://schemas.microsoft.com/office/drawing/2014/main" id="{3275BA2B-07BE-E0F2-69A7-50C0AF0CB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1168" y="2312847"/>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404C6417-4A3A-14D4-47B6-47F16A0B4F99}"/>
                </a:ext>
              </a:extLst>
            </p:cNvPr>
            <p:cNvSpPr txBox="1"/>
            <p:nvPr/>
          </p:nvSpPr>
          <p:spPr>
            <a:xfrm>
              <a:off x="4685467" y="2351973"/>
              <a:ext cx="1945519" cy="123111"/>
            </a:xfrm>
            <a:prstGeom prst="rect">
              <a:avLst/>
            </a:prstGeom>
            <a:noFill/>
          </p:spPr>
          <p:txBody>
            <a:bodyPr wrap="square" lIns="0" tIns="0" rIns="0" bIns="0" rtlCol="0">
              <a:spAutoFit/>
            </a:bodyPr>
            <a:lstStyle/>
            <a:p>
              <a:pPr algn="l"/>
              <a:r>
                <a:rPr lang="en-US" sz="800">
                  <a:solidFill>
                    <a:schemeClr val="bg1"/>
                  </a:solidFill>
                  <a:latin typeface="+mj-lt"/>
                </a:rPr>
                <a:t>…parquet</a:t>
              </a:r>
              <a:endParaRPr lang="en-CA" sz="800" dirty="0" err="1">
                <a:solidFill>
                  <a:schemeClr val="bg1"/>
                </a:solidFill>
                <a:latin typeface="+mj-lt"/>
              </a:endParaRPr>
            </a:p>
          </p:txBody>
        </p:sp>
        <p:pic>
          <p:nvPicPr>
            <p:cNvPr id="135" name="Picture 12" descr="Folder Icon | Flatastic 1 Iconpack | Custom Icon Design">
              <a:extLst>
                <a:ext uri="{FF2B5EF4-FFF2-40B4-BE49-F238E27FC236}">
                  <a16:creationId xmlns:a16="http://schemas.microsoft.com/office/drawing/2014/main" id="{9EA1C476-7CE6-C29D-E65D-C076540FB6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5292" y="1663614"/>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A42F59F4-2EBD-93E2-F449-5E458ACB3FBC}"/>
                </a:ext>
              </a:extLst>
            </p:cNvPr>
            <p:cNvSpPr txBox="1"/>
            <p:nvPr/>
          </p:nvSpPr>
          <p:spPr>
            <a:xfrm>
              <a:off x="9087338" y="1701218"/>
              <a:ext cx="1945519" cy="123111"/>
            </a:xfrm>
            <a:prstGeom prst="rect">
              <a:avLst/>
            </a:prstGeom>
            <a:noFill/>
          </p:spPr>
          <p:txBody>
            <a:bodyPr wrap="square" lIns="0" tIns="0" rIns="0" bIns="0" rtlCol="0">
              <a:spAutoFit/>
            </a:bodyPr>
            <a:lstStyle/>
            <a:p>
              <a:pPr algn="l"/>
              <a:r>
                <a:rPr lang="en-US" sz="800">
                  <a:solidFill>
                    <a:schemeClr val="bg1"/>
                  </a:solidFill>
                  <a:latin typeface="+mj-lt"/>
                </a:rPr>
                <a:t>_change_data</a:t>
              </a:r>
              <a:endParaRPr lang="en-CA" sz="800" dirty="0" err="1">
                <a:solidFill>
                  <a:schemeClr val="bg1"/>
                </a:solidFill>
                <a:latin typeface="+mj-lt"/>
              </a:endParaRPr>
            </a:p>
          </p:txBody>
        </p:sp>
        <p:pic>
          <p:nvPicPr>
            <p:cNvPr id="137" name="Picture 8" descr="NuGet Gallery | Parquet.Net 4.23.3">
              <a:extLst>
                <a:ext uri="{FF2B5EF4-FFF2-40B4-BE49-F238E27FC236}">
                  <a16:creationId xmlns:a16="http://schemas.microsoft.com/office/drawing/2014/main" id="{78574775-94C7-50E7-1C89-CAAF594364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9880" y="2250043"/>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38" name="TextBox 137">
              <a:extLst>
                <a:ext uri="{FF2B5EF4-FFF2-40B4-BE49-F238E27FC236}">
                  <a16:creationId xmlns:a16="http://schemas.microsoft.com/office/drawing/2014/main" id="{46995AEA-59A5-8F64-D5E0-607830A30738}"/>
                </a:ext>
              </a:extLst>
            </p:cNvPr>
            <p:cNvSpPr txBox="1"/>
            <p:nvPr/>
          </p:nvSpPr>
          <p:spPr>
            <a:xfrm>
              <a:off x="9104179" y="2289169"/>
              <a:ext cx="1945519" cy="123111"/>
            </a:xfrm>
            <a:prstGeom prst="rect">
              <a:avLst/>
            </a:prstGeom>
            <a:noFill/>
          </p:spPr>
          <p:txBody>
            <a:bodyPr wrap="square" lIns="0" tIns="0" rIns="0" bIns="0" rtlCol="0">
              <a:spAutoFit/>
            </a:bodyPr>
            <a:lstStyle/>
            <a:p>
              <a:pPr algn="l"/>
              <a:r>
                <a:rPr lang="en-US" sz="800">
                  <a:solidFill>
                    <a:schemeClr val="bg1"/>
                  </a:solidFill>
                  <a:latin typeface="+mj-lt"/>
                </a:rPr>
                <a:t>deletion_vector.bin</a:t>
              </a:r>
              <a:endParaRPr lang="en-CA" sz="800" dirty="0" err="1">
                <a:solidFill>
                  <a:schemeClr val="bg1"/>
                </a:solidFill>
                <a:latin typeface="+mj-lt"/>
              </a:endParaRPr>
            </a:p>
          </p:txBody>
        </p:sp>
        <p:pic>
          <p:nvPicPr>
            <p:cNvPr id="139" name="Picture 12" descr="Folder Icon | Flatastic 1 Iconpack | Custom Icon Design">
              <a:extLst>
                <a:ext uri="{FF2B5EF4-FFF2-40B4-BE49-F238E27FC236}">
                  <a16:creationId xmlns:a16="http://schemas.microsoft.com/office/drawing/2014/main" id="{45CABE9B-073D-1D3F-6CEA-1512713D8B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3402" y="1853651"/>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40" name="TextBox 139">
              <a:extLst>
                <a:ext uri="{FF2B5EF4-FFF2-40B4-BE49-F238E27FC236}">
                  <a16:creationId xmlns:a16="http://schemas.microsoft.com/office/drawing/2014/main" id="{535EAE0A-5D3B-FB7E-85FF-3C8A3C0B6556}"/>
                </a:ext>
              </a:extLst>
            </p:cNvPr>
            <p:cNvSpPr txBox="1"/>
            <p:nvPr/>
          </p:nvSpPr>
          <p:spPr>
            <a:xfrm>
              <a:off x="9085448" y="1891255"/>
              <a:ext cx="1945519" cy="123111"/>
            </a:xfrm>
            <a:prstGeom prst="rect">
              <a:avLst/>
            </a:prstGeom>
            <a:noFill/>
          </p:spPr>
          <p:txBody>
            <a:bodyPr wrap="square" lIns="0" tIns="0" rIns="0" bIns="0" rtlCol="0">
              <a:spAutoFit/>
            </a:bodyPr>
            <a:lstStyle/>
            <a:p>
              <a:pPr algn="l"/>
              <a:r>
                <a:rPr lang="en-US" sz="800">
                  <a:solidFill>
                    <a:schemeClr val="bg1"/>
                  </a:solidFill>
                  <a:latin typeface="+mj-lt"/>
                </a:rPr>
                <a:t>_delta_log</a:t>
              </a:r>
              <a:endParaRPr lang="en-CA" sz="800" dirty="0" err="1">
                <a:solidFill>
                  <a:schemeClr val="bg1"/>
                </a:solidFill>
                <a:latin typeface="+mj-lt"/>
              </a:endParaRPr>
            </a:p>
          </p:txBody>
        </p:sp>
        <p:pic>
          <p:nvPicPr>
            <p:cNvPr id="141" name="Picture 12" descr="Folder Icon | Flatastic 1 Iconpack | Custom Icon Design">
              <a:extLst>
                <a:ext uri="{FF2B5EF4-FFF2-40B4-BE49-F238E27FC236}">
                  <a16:creationId xmlns:a16="http://schemas.microsoft.com/office/drawing/2014/main" id="{1272EFC6-1219-64F1-4E5B-A7CA032F10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33402" y="2050554"/>
              <a:ext cx="184768" cy="184768"/>
            </a:xfrm>
            <a:prstGeom prst="rect">
              <a:avLst/>
            </a:prstGeom>
            <a:noFill/>
            <a:extLst>
              <a:ext uri="{909E8E84-426E-40DD-AFC4-6F175D3DCCD1}">
                <a14:hiddenFill xmlns:a14="http://schemas.microsoft.com/office/drawing/2010/main">
                  <a:solidFill>
                    <a:srgbClr val="FFFFFF"/>
                  </a:solidFill>
                </a14:hiddenFill>
              </a:ext>
            </a:extLst>
          </p:spPr>
        </p:pic>
        <p:sp>
          <p:nvSpPr>
            <p:cNvPr id="142" name="TextBox 141">
              <a:extLst>
                <a:ext uri="{FF2B5EF4-FFF2-40B4-BE49-F238E27FC236}">
                  <a16:creationId xmlns:a16="http://schemas.microsoft.com/office/drawing/2014/main" id="{D94179C1-7530-75FD-AAEF-209493F61FB6}"/>
                </a:ext>
              </a:extLst>
            </p:cNvPr>
            <p:cNvSpPr txBox="1"/>
            <p:nvPr/>
          </p:nvSpPr>
          <p:spPr>
            <a:xfrm>
              <a:off x="9085448" y="2088158"/>
              <a:ext cx="1945519" cy="123111"/>
            </a:xfrm>
            <a:prstGeom prst="rect">
              <a:avLst/>
            </a:prstGeom>
            <a:noFill/>
          </p:spPr>
          <p:txBody>
            <a:bodyPr wrap="square" lIns="0" tIns="0" rIns="0" bIns="0" rtlCol="0">
              <a:spAutoFit/>
            </a:bodyPr>
            <a:lstStyle/>
            <a:p>
              <a:pPr algn="l"/>
              <a:r>
                <a:rPr lang="en-US" sz="800">
                  <a:solidFill>
                    <a:schemeClr val="bg1"/>
                  </a:solidFill>
                  <a:latin typeface="+mj-lt"/>
                </a:rPr>
                <a:t>_index_bin</a:t>
              </a:r>
              <a:endParaRPr lang="en-CA" sz="800" dirty="0" err="1">
                <a:solidFill>
                  <a:schemeClr val="bg1"/>
                </a:solidFill>
                <a:latin typeface="+mj-lt"/>
              </a:endParaRPr>
            </a:p>
          </p:txBody>
        </p:sp>
        <p:pic>
          <p:nvPicPr>
            <p:cNvPr id="143" name="Picture 8" descr="NuGet Gallery | Parquet.Net 4.23.3">
              <a:extLst>
                <a:ext uri="{FF2B5EF4-FFF2-40B4-BE49-F238E27FC236}">
                  <a16:creationId xmlns:a16="http://schemas.microsoft.com/office/drawing/2014/main" id="{1CA16402-7ABA-7B64-5822-CA83ACFFA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9880" y="2440080"/>
              <a:ext cx="190180" cy="190180"/>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a:extLst>
                <a:ext uri="{FF2B5EF4-FFF2-40B4-BE49-F238E27FC236}">
                  <a16:creationId xmlns:a16="http://schemas.microsoft.com/office/drawing/2014/main" id="{FBDC027F-9F3E-70CB-C897-D049A09CEC23}"/>
                </a:ext>
              </a:extLst>
            </p:cNvPr>
            <p:cNvSpPr txBox="1"/>
            <p:nvPr/>
          </p:nvSpPr>
          <p:spPr>
            <a:xfrm>
              <a:off x="9104179" y="2479206"/>
              <a:ext cx="1945519" cy="123111"/>
            </a:xfrm>
            <a:prstGeom prst="rect">
              <a:avLst/>
            </a:prstGeom>
            <a:noFill/>
          </p:spPr>
          <p:txBody>
            <a:bodyPr wrap="square" lIns="0" tIns="0" rIns="0" bIns="0" rtlCol="0">
              <a:spAutoFit/>
            </a:bodyPr>
            <a:lstStyle/>
            <a:p>
              <a:pPr algn="l"/>
              <a:r>
                <a:rPr lang="en-US" sz="800">
                  <a:solidFill>
                    <a:schemeClr val="bg1"/>
                  </a:solidFill>
                  <a:latin typeface="+mj-lt"/>
                </a:rPr>
                <a:t>part-000..parquet</a:t>
              </a:r>
              <a:endParaRPr lang="en-CA" sz="800" dirty="0" err="1">
                <a:solidFill>
                  <a:schemeClr val="bg1"/>
                </a:solidFill>
                <a:latin typeface="+mj-lt"/>
              </a:endParaRPr>
            </a:p>
          </p:txBody>
        </p:sp>
        <p:sp>
          <p:nvSpPr>
            <p:cNvPr id="145" name="Rectangle: Rounded Corners 144">
              <a:extLst>
                <a:ext uri="{FF2B5EF4-FFF2-40B4-BE49-F238E27FC236}">
                  <a16:creationId xmlns:a16="http://schemas.microsoft.com/office/drawing/2014/main" id="{D8D62E65-D960-67A3-1B38-A9DFC98CD915}"/>
                </a:ext>
              </a:extLst>
            </p:cNvPr>
            <p:cNvSpPr/>
            <p:nvPr/>
          </p:nvSpPr>
          <p:spPr bwMode="auto">
            <a:xfrm>
              <a:off x="6897264" y="303980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6" name="Picture 18">
              <a:extLst>
                <a:ext uri="{FF2B5EF4-FFF2-40B4-BE49-F238E27FC236}">
                  <a16:creationId xmlns:a16="http://schemas.microsoft.com/office/drawing/2014/main" id="{F067D46E-137F-52D1-E17F-EA48C395C1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49411" y="2934889"/>
              <a:ext cx="246586" cy="246586"/>
            </a:xfrm>
            <a:prstGeom prst="rect">
              <a:avLst/>
            </a:prstGeom>
            <a:noFill/>
            <a:extLst>
              <a:ext uri="{909E8E84-426E-40DD-AFC4-6F175D3DCCD1}">
                <a14:hiddenFill xmlns:a14="http://schemas.microsoft.com/office/drawing/2010/main">
                  <a:solidFill>
                    <a:srgbClr val="FFFFFF"/>
                  </a:solidFill>
                </a14:hiddenFill>
              </a:ext>
            </a:extLst>
          </p:spPr>
        </p:pic>
        <p:sp>
          <p:nvSpPr>
            <p:cNvPr id="147" name="Arrow: Right 146">
              <a:extLst>
                <a:ext uri="{FF2B5EF4-FFF2-40B4-BE49-F238E27FC236}">
                  <a16:creationId xmlns:a16="http://schemas.microsoft.com/office/drawing/2014/main" id="{ED2F6D10-F819-E581-2299-26D55404481A}"/>
                </a:ext>
              </a:extLst>
            </p:cNvPr>
            <p:cNvSpPr/>
            <p:nvPr/>
          </p:nvSpPr>
          <p:spPr bwMode="auto">
            <a:xfrm>
              <a:off x="6614145" y="1812311"/>
              <a:ext cx="2151979" cy="407438"/>
            </a:xfrm>
            <a:prstGeom prst="rightArrow">
              <a:avLst/>
            </a:prstGeom>
            <a:solidFill>
              <a:srgbClr val="FFEB3B"/>
            </a:solidFill>
            <a:ln w="22225">
              <a:solidFill>
                <a:srgbClr val="F4433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8" name="Picture 20" descr="Earth, flash, hero, man, saver, super, superhero icon - Free download">
              <a:extLst>
                <a:ext uri="{FF2B5EF4-FFF2-40B4-BE49-F238E27FC236}">
                  <a16:creationId xmlns:a16="http://schemas.microsoft.com/office/drawing/2014/main" id="{77A3B5A9-4FCD-CEE1-2BD9-DCB227007A9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8077" y="1774254"/>
              <a:ext cx="429256" cy="429256"/>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Arrow Connector 149">
              <a:extLst>
                <a:ext uri="{FF2B5EF4-FFF2-40B4-BE49-F238E27FC236}">
                  <a16:creationId xmlns:a16="http://schemas.microsoft.com/office/drawing/2014/main" id="{9CEEDAA8-06B5-BB87-47F1-A62BD680B790}"/>
                </a:ext>
              </a:extLst>
            </p:cNvPr>
            <p:cNvCxnSpPr/>
            <p:nvPr/>
          </p:nvCxnSpPr>
          <p:spPr>
            <a:xfrm flipV="1">
              <a:off x="7672704" y="2128029"/>
              <a:ext cx="0" cy="831326"/>
            </a:xfrm>
            <a:prstGeom prst="straightConnector1">
              <a:avLst/>
            </a:prstGeom>
            <a:ln w="38100">
              <a:solidFill>
                <a:srgbClr val="08544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9DC369B8-F0A6-7769-EC2A-765FCEF048CA}"/>
                </a:ext>
              </a:extLst>
            </p:cNvPr>
            <p:cNvSpPr txBox="1"/>
            <p:nvPr/>
          </p:nvSpPr>
          <p:spPr>
            <a:xfrm>
              <a:off x="6914694" y="3374231"/>
              <a:ext cx="1550879" cy="707886"/>
            </a:xfrm>
            <a:prstGeom prst="rect">
              <a:avLst/>
            </a:prstGeom>
            <a:noFill/>
          </p:spPr>
          <p:txBody>
            <a:bodyPr wrap="square" lIns="0" tIns="0" rIns="0" bIns="0" rtlCol="0">
              <a:spAutoFit/>
            </a:bodyPr>
            <a:lstStyle/>
            <a:p>
              <a:pPr algn="ctr"/>
              <a:r>
                <a:rPr lang="en-CA" sz="1200" b="1">
                  <a:solidFill>
                    <a:srgbClr val="F44336"/>
                  </a:solidFill>
                  <a:latin typeface="+mj-lt"/>
                </a:rPr>
                <a:t>COMPUTE</a:t>
              </a:r>
            </a:p>
            <a:p>
              <a:pPr algn="ctr"/>
              <a:br>
                <a:rPr lang="en-CA" sz="1200">
                  <a:solidFill>
                    <a:schemeClr val="bg1"/>
                  </a:solidFill>
                  <a:latin typeface="+mj-lt"/>
                </a:rPr>
              </a:br>
              <a:r>
                <a:rPr lang="en-CA" sz="1050" b="1" i="1">
                  <a:solidFill>
                    <a:schemeClr val="bg1"/>
                  </a:solidFill>
                  <a:latin typeface="+mj-lt"/>
                </a:rPr>
                <a:t>Courtesy of </a:t>
              </a:r>
              <a:br>
                <a:rPr lang="en-CA" sz="1050" b="1" i="1">
                  <a:solidFill>
                    <a:schemeClr val="bg1"/>
                  </a:solidFill>
                  <a:latin typeface="+mj-lt"/>
                </a:rPr>
              </a:br>
              <a:r>
                <a:rPr lang="en-CA" sz="1050" b="1" i="1">
                  <a:solidFill>
                    <a:schemeClr val="bg1"/>
                  </a:solidFill>
                  <a:latin typeface="+mj-lt"/>
                </a:rPr>
                <a:t>Fabric</a:t>
              </a:r>
              <a:endParaRPr lang="en-CA" sz="1200" b="1" i="1" dirty="0" err="1">
                <a:solidFill>
                  <a:schemeClr val="bg1"/>
                </a:solidFill>
                <a:latin typeface="+mj-lt"/>
              </a:endParaRPr>
            </a:p>
          </p:txBody>
        </p:sp>
        <p:sp>
          <p:nvSpPr>
            <p:cNvPr id="152" name="Rectangle: Rounded Corners 151">
              <a:extLst>
                <a:ext uri="{FF2B5EF4-FFF2-40B4-BE49-F238E27FC236}">
                  <a16:creationId xmlns:a16="http://schemas.microsoft.com/office/drawing/2014/main" id="{8769CEC3-5D81-2428-89BF-343221968BA0}"/>
                </a:ext>
              </a:extLst>
            </p:cNvPr>
            <p:cNvSpPr/>
            <p:nvPr/>
          </p:nvSpPr>
          <p:spPr bwMode="auto">
            <a:xfrm>
              <a:off x="8837714" y="3023558"/>
              <a:ext cx="1550879" cy="1384320"/>
            </a:xfrm>
            <a:prstGeom prst="roundRect">
              <a:avLst>
                <a:gd name="adj" fmla="val 2355"/>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3" name="Picture 18">
              <a:extLst>
                <a:ext uri="{FF2B5EF4-FFF2-40B4-BE49-F238E27FC236}">
                  <a16:creationId xmlns:a16="http://schemas.microsoft.com/office/drawing/2014/main" id="{76717A17-5A3A-A463-CD91-C5C57DD4A1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89861" y="2918639"/>
              <a:ext cx="246586" cy="246586"/>
            </a:xfrm>
            <a:prstGeom prst="rect">
              <a:avLst/>
            </a:prstGeom>
            <a:noFill/>
            <a:extLst>
              <a:ext uri="{909E8E84-426E-40DD-AFC4-6F175D3DCCD1}">
                <a14:hiddenFill xmlns:a14="http://schemas.microsoft.com/office/drawing/2010/main">
                  <a:solidFill>
                    <a:srgbClr val="FFFFFF"/>
                  </a:solidFill>
                </a14:hiddenFill>
              </a:ext>
            </a:extLst>
          </p:spPr>
        </p:pic>
        <p:cxnSp>
          <p:nvCxnSpPr>
            <p:cNvPr id="154" name="Straight Arrow Connector 153">
              <a:extLst>
                <a:ext uri="{FF2B5EF4-FFF2-40B4-BE49-F238E27FC236}">
                  <a16:creationId xmlns:a16="http://schemas.microsoft.com/office/drawing/2014/main" id="{C1A39660-2F20-EFD8-72EE-8830481A2753}"/>
                </a:ext>
              </a:extLst>
            </p:cNvPr>
            <p:cNvCxnSpPr>
              <a:cxnSpLocks/>
            </p:cNvCxnSpPr>
            <p:nvPr/>
          </p:nvCxnSpPr>
          <p:spPr>
            <a:xfrm flipV="1">
              <a:off x="9613154" y="2630260"/>
              <a:ext cx="0" cy="312845"/>
            </a:xfrm>
            <a:prstGeom prst="straightConnector1">
              <a:avLst/>
            </a:prstGeom>
            <a:ln w="38100">
              <a:solidFill>
                <a:srgbClr val="08544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F2351C12-3D4B-2BA2-1512-E235DDC0425D}"/>
                </a:ext>
              </a:extLst>
            </p:cNvPr>
            <p:cNvSpPr txBox="1"/>
            <p:nvPr/>
          </p:nvSpPr>
          <p:spPr>
            <a:xfrm>
              <a:off x="8936656" y="3298650"/>
              <a:ext cx="1387853" cy="1015663"/>
            </a:xfrm>
            <a:prstGeom prst="rect">
              <a:avLst/>
            </a:prstGeom>
            <a:noFill/>
          </p:spPr>
          <p:txBody>
            <a:bodyPr wrap="square" lIns="0" tIns="0" rIns="0" bIns="0" rtlCol="0">
              <a:spAutoFit/>
            </a:bodyPr>
            <a:lstStyle/>
            <a:p>
              <a:pPr algn="ctr"/>
              <a:r>
                <a:rPr lang="en-CA" sz="1200" b="1">
                  <a:solidFill>
                    <a:srgbClr val="F44336"/>
                  </a:solidFill>
                  <a:latin typeface="+mj-lt"/>
                </a:rPr>
                <a:t>STORAGE</a:t>
              </a:r>
            </a:p>
            <a:p>
              <a:pPr algn="ctr"/>
              <a:br>
                <a:rPr lang="en-CA" sz="1200">
                  <a:solidFill>
                    <a:schemeClr val="bg1"/>
                  </a:solidFill>
                  <a:latin typeface="+mj-lt"/>
                </a:rPr>
              </a:br>
              <a:r>
                <a:rPr lang="en-CA" sz="1050" b="1" i="1">
                  <a:solidFill>
                    <a:schemeClr val="bg1"/>
                  </a:solidFill>
                  <a:latin typeface="+mj-lt"/>
                </a:rPr>
                <a:t>Courtesy of </a:t>
              </a:r>
              <a:br>
                <a:rPr lang="en-CA" sz="1050" b="1" i="1">
                  <a:solidFill>
                    <a:schemeClr val="bg1"/>
                  </a:solidFill>
                  <a:latin typeface="+mj-lt"/>
                </a:rPr>
              </a:br>
              <a:r>
                <a:rPr lang="en-CA" sz="1050" b="1" i="1">
                  <a:solidFill>
                    <a:schemeClr val="bg1"/>
                  </a:solidFill>
                  <a:latin typeface="+mj-lt"/>
                </a:rPr>
                <a:t>OneLake (Up to F</a:t>
              </a:r>
              <a:r>
                <a:rPr lang="en-CA" sz="1050" b="1" i="1">
                  <a:solidFill>
                    <a:schemeClr val="accent3"/>
                  </a:solidFill>
                  <a:latin typeface="+mj-lt"/>
                </a:rPr>
                <a:t>X</a:t>
              </a:r>
              <a:r>
                <a:rPr lang="en-CA" sz="1050" b="1" i="1">
                  <a:solidFill>
                    <a:schemeClr val="bg1"/>
                  </a:solidFill>
                  <a:latin typeface="+mj-lt"/>
                </a:rPr>
                <a:t> Terabytes, then you pay)</a:t>
              </a:r>
              <a:endParaRPr lang="en-CA" sz="1200" b="1" i="1" dirty="0" err="1">
                <a:solidFill>
                  <a:schemeClr val="bg1"/>
                </a:solidFill>
                <a:latin typeface="+mj-lt"/>
              </a:endParaRPr>
            </a:p>
          </p:txBody>
        </p:sp>
        <p:sp>
          <p:nvSpPr>
            <p:cNvPr id="157" name="Arrow: Right 156">
              <a:extLst>
                <a:ext uri="{FF2B5EF4-FFF2-40B4-BE49-F238E27FC236}">
                  <a16:creationId xmlns:a16="http://schemas.microsoft.com/office/drawing/2014/main" id="{CE08F45B-6EC8-EED3-2C0E-0689149E55E9}"/>
                </a:ext>
              </a:extLst>
            </p:cNvPr>
            <p:cNvSpPr/>
            <p:nvPr/>
          </p:nvSpPr>
          <p:spPr bwMode="auto">
            <a:xfrm>
              <a:off x="2849412" y="2194280"/>
              <a:ext cx="1515719" cy="407438"/>
            </a:xfrm>
            <a:prstGeom prst="rightArrow">
              <a:avLst/>
            </a:prstGeom>
            <a:solidFill>
              <a:schemeClr val="tx1">
                <a:lumMod val="95000"/>
              </a:schemeClr>
            </a:solidFill>
            <a:ln w="22225">
              <a:solidFill>
                <a:schemeClr val="tx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58" name="Picture 8" descr="NuGet Gallery | Parquet.Net 4.23.3">
              <a:extLst>
                <a:ext uri="{FF2B5EF4-FFF2-40B4-BE49-F238E27FC236}">
                  <a16:creationId xmlns:a16="http://schemas.microsoft.com/office/drawing/2014/main" id="{FE6925DE-3BFD-55A6-0C69-CEC51B73D1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5208" y="2141656"/>
              <a:ext cx="457853" cy="457853"/>
            </a:xfrm>
            <a:prstGeom prst="rect">
              <a:avLst/>
            </a:prstGeom>
            <a:noFill/>
            <a:extLst>
              <a:ext uri="{909E8E84-426E-40DD-AFC4-6F175D3DCCD1}">
                <a14:hiddenFill xmlns:a14="http://schemas.microsoft.com/office/drawing/2010/main">
                  <a:solidFill>
                    <a:srgbClr val="FFFFFF"/>
                  </a:solidFill>
                </a14:hiddenFill>
              </a:ext>
            </a:extLst>
          </p:spPr>
        </p:pic>
        <p:sp>
          <p:nvSpPr>
            <p:cNvPr id="161" name="Oval 160">
              <a:extLst>
                <a:ext uri="{FF2B5EF4-FFF2-40B4-BE49-F238E27FC236}">
                  <a16:creationId xmlns:a16="http://schemas.microsoft.com/office/drawing/2014/main" id="{F1AAA75A-2879-2ED0-CD2A-1A62D7843B36}"/>
                </a:ext>
              </a:extLst>
            </p:cNvPr>
            <p:cNvSpPr/>
            <p:nvPr/>
          </p:nvSpPr>
          <p:spPr bwMode="auto">
            <a:xfrm>
              <a:off x="1711810" y="247508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80896B17-5817-5912-C1CE-19CBC94CB1EF}"/>
                </a:ext>
              </a:extLst>
            </p:cNvPr>
            <p:cNvSpPr/>
            <p:nvPr/>
          </p:nvSpPr>
          <p:spPr bwMode="auto">
            <a:xfrm>
              <a:off x="3481532" y="198750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8CBB3B0D-8810-E752-25DC-3B03D0975B06}"/>
                </a:ext>
              </a:extLst>
            </p:cNvPr>
            <p:cNvSpPr/>
            <p:nvPr/>
          </p:nvSpPr>
          <p:spPr bwMode="auto">
            <a:xfrm>
              <a:off x="7581234" y="156077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pic>
          <p:nvPicPr>
            <p:cNvPr id="1046" name="Picture 22" descr="All Microsoft Fabric icons for diagramming - Sam Debruyn">
              <a:extLst>
                <a:ext uri="{FF2B5EF4-FFF2-40B4-BE49-F238E27FC236}">
                  <a16:creationId xmlns:a16="http://schemas.microsoft.com/office/drawing/2014/main" id="{C138AEFF-F903-46C5-D4FD-A47E77DD4A1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92572" y="722447"/>
              <a:ext cx="725510" cy="725510"/>
            </a:xfrm>
            <a:prstGeom prst="rect">
              <a:avLst/>
            </a:prstGeom>
            <a:noFill/>
            <a:extLst>
              <a:ext uri="{909E8E84-426E-40DD-AFC4-6F175D3DCCD1}">
                <a14:hiddenFill xmlns:a14="http://schemas.microsoft.com/office/drawing/2010/main">
                  <a:solidFill>
                    <a:srgbClr val="FFFFFF"/>
                  </a:solidFill>
                </a14:hiddenFill>
              </a:ext>
            </a:extLst>
          </p:spPr>
        </p:pic>
        <p:sp>
          <p:nvSpPr>
            <p:cNvPr id="164" name="Oval 163">
              <a:extLst>
                <a:ext uri="{FF2B5EF4-FFF2-40B4-BE49-F238E27FC236}">
                  <a16:creationId xmlns:a16="http://schemas.microsoft.com/office/drawing/2014/main" id="{2C7A3397-64F4-4448-05CE-0522070A1E9E}"/>
                </a:ext>
              </a:extLst>
            </p:cNvPr>
            <p:cNvSpPr/>
            <p:nvPr/>
          </p:nvSpPr>
          <p:spPr bwMode="auto">
            <a:xfrm>
              <a:off x="9660648" y="101896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27588913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34014FA3-AE91-49B6-71F8-1263126D90FB}"/>
            </a:ext>
          </a:extLst>
        </p:cNvPr>
        <p:cNvGrpSpPr/>
        <p:nvPr/>
      </p:nvGrpSpPr>
      <p:grpSpPr>
        <a:xfrm>
          <a:off x="0" y="0"/>
          <a:ext cx="0" cy="0"/>
          <a:chOff x="0" y="0"/>
          <a:chExt cx="0" cy="0"/>
        </a:xfrm>
      </p:grpSpPr>
      <p:grpSp>
        <p:nvGrpSpPr>
          <p:cNvPr id="238" name="Group 237">
            <a:extLst>
              <a:ext uri="{FF2B5EF4-FFF2-40B4-BE49-F238E27FC236}">
                <a16:creationId xmlns:a16="http://schemas.microsoft.com/office/drawing/2014/main" id="{797A470A-6595-DD2C-70FF-6686AE875CBA}"/>
              </a:ext>
            </a:extLst>
          </p:cNvPr>
          <p:cNvGrpSpPr/>
          <p:nvPr/>
        </p:nvGrpSpPr>
        <p:grpSpPr>
          <a:xfrm>
            <a:off x="2471420" y="1206554"/>
            <a:ext cx="6581520" cy="3536186"/>
            <a:chOff x="2471420" y="1206554"/>
            <a:chExt cx="6581520" cy="3536186"/>
          </a:xfrm>
        </p:grpSpPr>
        <p:grpSp>
          <p:nvGrpSpPr>
            <p:cNvPr id="222" name="Group 221">
              <a:extLst>
                <a:ext uri="{FF2B5EF4-FFF2-40B4-BE49-F238E27FC236}">
                  <a16:creationId xmlns:a16="http://schemas.microsoft.com/office/drawing/2014/main" id="{D4355FF0-D317-0906-8706-21AF1B592222}"/>
                </a:ext>
              </a:extLst>
            </p:cNvPr>
            <p:cNvGrpSpPr/>
            <p:nvPr/>
          </p:nvGrpSpPr>
          <p:grpSpPr>
            <a:xfrm>
              <a:off x="2471420" y="1206554"/>
              <a:ext cx="6581520" cy="3536186"/>
              <a:chOff x="2471420" y="1206554"/>
              <a:chExt cx="6581520" cy="3536186"/>
            </a:xfrm>
          </p:grpSpPr>
          <p:sp>
            <p:nvSpPr>
              <p:cNvPr id="149" name="Rectangle 148">
                <a:extLst>
                  <a:ext uri="{FF2B5EF4-FFF2-40B4-BE49-F238E27FC236}">
                    <a16:creationId xmlns:a16="http://schemas.microsoft.com/office/drawing/2014/main" id="{257B0C3B-0382-13C2-A0DA-4AC60C79D0B9}"/>
                  </a:ext>
                </a:extLst>
              </p:cNvPr>
              <p:cNvSpPr/>
              <p:nvPr/>
            </p:nvSpPr>
            <p:spPr bwMode="auto">
              <a:xfrm>
                <a:off x="2471420" y="1206554"/>
                <a:ext cx="6581520" cy="3536186"/>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21" name="Group 220">
                <a:extLst>
                  <a:ext uri="{FF2B5EF4-FFF2-40B4-BE49-F238E27FC236}">
                    <a16:creationId xmlns:a16="http://schemas.microsoft.com/office/drawing/2014/main" id="{D4CCAB4B-50CD-755D-CF5A-723DF67A62A6}"/>
                  </a:ext>
                </a:extLst>
              </p:cNvPr>
              <p:cNvGrpSpPr/>
              <p:nvPr/>
            </p:nvGrpSpPr>
            <p:grpSpPr>
              <a:xfrm>
                <a:off x="2551920" y="1708216"/>
                <a:ext cx="5974669" cy="2727510"/>
                <a:chOff x="2551920" y="1708216"/>
                <a:chExt cx="5974669" cy="2727510"/>
              </a:xfrm>
            </p:grpSpPr>
            <p:sp>
              <p:nvSpPr>
                <p:cNvPr id="2" name="Rectangle: Rounded Corners 1">
                  <a:extLst>
                    <a:ext uri="{FF2B5EF4-FFF2-40B4-BE49-F238E27FC236}">
                      <a16:creationId xmlns:a16="http://schemas.microsoft.com/office/drawing/2014/main" id="{EFC8E770-293B-E7D6-7DC1-9C79BE11DDF0}"/>
                    </a:ext>
                  </a:extLst>
                </p:cNvPr>
                <p:cNvSpPr/>
                <p:nvPr/>
              </p:nvSpPr>
              <p:spPr bwMode="auto">
                <a:xfrm>
                  <a:off x="4212905" y="1708216"/>
                  <a:ext cx="2788837" cy="27275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6" descr="Microsoft Fabric | Logopedia | Fandom">
                  <a:extLst>
                    <a:ext uri="{FF2B5EF4-FFF2-40B4-BE49-F238E27FC236}">
                      <a16:creationId xmlns:a16="http://schemas.microsoft.com/office/drawing/2014/main" id="{9B4D29BB-D393-8273-49DA-F1B48E58A0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411" y="1778943"/>
                  <a:ext cx="184481" cy="18448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ocker Icon SVG Vector &amp; PNG Free Download | UXWing">
                  <a:extLst>
                    <a:ext uri="{FF2B5EF4-FFF2-40B4-BE49-F238E27FC236}">
                      <a16:creationId xmlns:a16="http://schemas.microsoft.com/office/drawing/2014/main" id="{86D3A77B-AEBA-57B7-37A3-7054E05F5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528" y="1744367"/>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4796C6CD-5B64-BBBD-2F3E-39A061845F2C}"/>
                    </a:ext>
                  </a:extLst>
                </p:cNvPr>
                <p:cNvSpPr/>
                <p:nvPr/>
              </p:nvSpPr>
              <p:spPr bwMode="auto">
                <a:xfrm>
                  <a:off x="4281519" y="2040929"/>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AA406303-B1FE-FB48-6D78-FBDFC1FB5BC0}"/>
                    </a:ext>
                  </a:extLst>
                </p:cNvPr>
                <p:cNvSpPr/>
                <p:nvPr/>
              </p:nvSpPr>
              <p:spPr bwMode="auto">
                <a:xfrm>
                  <a:off x="4343564" y="2302236"/>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11CA4F9B-B213-CFAE-EC95-3677EEF40C37}"/>
                    </a:ext>
                  </a:extLst>
                </p:cNvPr>
                <p:cNvCxnSpPr>
                  <a:cxnSpLocks/>
                </p:cNvCxnSpPr>
                <p:nvPr/>
              </p:nvCxnSpPr>
              <p:spPr>
                <a:xfrm>
                  <a:off x="4402005" y="2533666"/>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896DBAE4-8DD3-D0EB-DC6A-40562144ED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51095" y="2100370"/>
                  <a:ext cx="168524" cy="168524"/>
                </a:xfrm>
                <a:prstGeom prst="rect">
                  <a:avLst/>
                </a:prstGeom>
              </p:spPr>
            </p:pic>
            <p:sp>
              <p:nvSpPr>
                <p:cNvPr id="11" name="TextBox 10">
                  <a:extLst>
                    <a:ext uri="{FF2B5EF4-FFF2-40B4-BE49-F238E27FC236}">
                      <a16:creationId xmlns:a16="http://schemas.microsoft.com/office/drawing/2014/main" id="{E9728BB8-4974-83BF-1B2D-BCD8E36C8C28}"/>
                    </a:ext>
                  </a:extLst>
                </p:cNvPr>
                <p:cNvSpPr txBox="1"/>
                <p:nvPr/>
              </p:nvSpPr>
              <p:spPr>
                <a:xfrm>
                  <a:off x="4578682" y="2110027"/>
                  <a:ext cx="792429" cy="123111"/>
                </a:xfrm>
                <a:prstGeom prst="rect">
                  <a:avLst/>
                </a:prstGeom>
                <a:noFill/>
              </p:spPr>
              <p:txBody>
                <a:bodyPr wrap="square" lIns="0" tIns="0" rIns="0" bIns="0" rtlCol="0">
                  <a:spAutoFit/>
                </a:bodyPr>
                <a:lstStyle/>
                <a:p>
                  <a:pPr algn="l"/>
                  <a:r>
                    <a:rPr lang="en-CA" sz="800">
                      <a:solidFill>
                        <a:schemeClr val="bg1"/>
                      </a:solidFill>
                      <a:latin typeface="+mj-lt"/>
                    </a:rPr>
                    <a:t>Driver Process</a:t>
                  </a:r>
                  <a:endParaRPr lang="en-CA" sz="800" dirty="0" err="1">
                    <a:solidFill>
                      <a:schemeClr val="bg1"/>
                    </a:solidFill>
                    <a:latin typeface="+mj-lt"/>
                  </a:endParaRPr>
                </a:p>
              </p:txBody>
            </p:sp>
            <p:sp>
              <p:nvSpPr>
                <p:cNvPr id="14" name="Rectangle 13">
                  <a:extLst>
                    <a:ext uri="{FF2B5EF4-FFF2-40B4-BE49-F238E27FC236}">
                      <a16:creationId xmlns:a16="http://schemas.microsoft.com/office/drawing/2014/main" id="{F9B0AC9A-C2B4-75CC-5663-7C43821E6CC8}"/>
                    </a:ext>
                  </a:extLst>
                </p:cNvPr>
                <p:cNvSpPr/>
                <p:nvPr/>
              </p:nvSpPr>
              <p:spPr bwMode="auto">
                <a:xfrm>
                  <a:off x="2551920" y="2646270"/>
                  <a:ext cx="1705038"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500" kern="0">
                      <a:solidFill>
                        <a:schemeClr val="bg1"/>
                      </a:solidFill>
                      <a:latin typeface="Cascadia Code" panose="020B0609020000020004" pitchFamily="49" charset="0"/>
                      <a:ea typeface="Segoe UI" pitchFamily="34" charset="0"/>
                      <a:cs typeface="Cascadia Code" panose="020B0609020000020004" pitchFamily="49" charset="0"/>
                    </a:rPr>
                    <a:t>spark-submit</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--conf spark.plugins=your.plugin.class </a:t>
                  </a:r>
                </a:p>
                <a:p>
                  <a:pPr defTabSz="807757" fontAlgn="base">
                    <a:spcBef>
                      <a:spcPct val="0"/>
                    </a:spcBef>
                    <a:spcAft>
                      <a:spcPct val="0"/>
                    </a:spcAft>
                    <a:defRPr/>
                  </a:pPr>
                  <a:r>
                    <a:rPr lang="en-US" sz="500" kern="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rPr>
                    <a:t>--class your.main.class</a:t>
                  </a:r>
                </a:p>
                <a:p>
                  <a:pPr defTabSz="807757" fontAlgn="base">
                    <a:spcBef>
                      <a:spcPct val="0"/>
                    </a:spcBef>
                    <a:spcAft>
                      <a:spcPct val="0"/>
                    </a:spcAft>
                    <a:defRPr/>
                  </a:pPr>
                  <a:endParaRPr lang="en-US" sz="5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16" name="Graphic 15">
                  <a:extLst>
                    <a:ext uri="{FF2B5EF4-FFF2-40B4-BE49-F238E27FC236}">
                      <a16:creationId xmlns:a16="http://schemas.microsoft.com/office/drawing/2014/main" id="{0BD29ABD-6F91-8EF9-83D4-7DFF14BE82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5273" y="2458875"/>
                  <a:ext cx="190500" cy="190500"/>
                </a:xfrm>
                <a:prstGeom prst="rect">
                  <a:avLst/>
                </a:prstGeom>
              </p:spPr>
            </p:pic>
            <p:sp>
              <p:nvSpPr>
                <p:cNvPr id="17" name="TextBox 16">
                  <a:extLst>
                    <a:ext uri="{FF2B5EF4-FFF2-40B4-BE49-F238E27FC236}">
                      <a16:creationId xmlns:a16="http://schemas.microsoft.com/office/drawing/2014/main" id="{E550E48F-E360-9187-7339-1DF12965A5BB}"/>
                    </a:ext>
                  </a:extLst>
                </p:cNvPr>
                <p:cNvSpPr txBox="1"/>
                <p:nvPr/>
              </p:nvSpPr>
              <p:spPr>
                <a:xfrm>
                  <a:off x="4765048" y="1755007"/>
                  <a:ext cx="1361114" cy="123111"/>
                </a:xfrm>
                <a:prstGeom prst="rect">
                  <a:avLst/>
                </a:prstGeom>
                <a:noFill/>
              </p:spPr>
              <p:txBody>
                <a:bodyPr wrap="square" lIns="0" tIns="0" rIns="0" bIns="0" rtlCol="0">
                  <a:spAutoFit/>
                </a:bodyPr>
                <a:lstStyle/>
                <a:p>
                  <a:pPr algn="l"/>
                  <a:r>
                    <a:rPr lang="en-CA" sz="800">
                      <a:solidFill>
                        <a:schemeClr val="bg1"/>
                      </a:solidFill>
                      <a:latin typeface="+mj-lt"/>
                    </a:rPr>
                    <a:t>Any Spark Session Provider</a:t>
                  </a:r>
                  <a:endParaRPr lang="en-CA" sz="800" dirty="0" err="1">
                    <a:solidFill>
                      <a:schemeClr val="bg1"/>
                    </a:solidFill>
                    <a:latin typeface="+mj-lt"/>
                  </a:endParaRPr>
                </a:p>
              </p:txBody>
            </p:sp>
            <p:sp>
              <p:nvSpPr>
                <p:cNvPr id="18" name="TextBox 17">
                  <a:extLst>
                    <a:ext uri="{FF2B5EF4-FFF2-40B4-BE49-F238E27FC236}">
                      <a16:creationId xmlns:a16="http://schemas.microsoft.com/office/drawing/2014/main" id="{19A8C1A3-4326-9323-E59D-94EABE088DA6}"/>
                    </a:ext>
                  </a:extLst>
                </p:cNvPr>
                <p:cNvSpPr txBox="1"/>
                <p:nvPr/>
              </p:nvSpPr>
              <p:spPr>
                <a:xfrm>
                  <a:off x="4765048" y="1866867"/>
                  <a:ext cx="1361114" cy="92333"/>
                </a:xfrm>
                <a:prstGeom prst="rect">
                  <a:avLst/>
                </a:prstGeom>
                <a:noFill/>
              </p:spPr>
              <p:txBody>
                <a:bodyPr wrap="square" lIns="0" tIns="0" rIns="0" bIns="0" rtlCol="0">
                  <a:spAutoFit/>
                </a:bodyPr>
                <a:lstStyle/>
                <a:p>
                  <a:pPr algn="l"/>
                  <a:r>
                    <a:rPr lang="en-CA" sz="600">
                      <a:solidFill>
                        <a:schemeClr val="bg1"/>
                      </a:solidFill>
                    </a:rPr>
                    <a:t>Including docker on your laptop</a:t>
                  </a:r>
                  <a:endParaRPr lang="en-CA" sz="600" dirty="0" err="1">
                    <a:solidFill>
                      <a:schemeClr val="bg1"/>
                    </a:solidFill>
                  </a:endParaRPr>
                </a:p>
              </p:txBody>
            </p:sp>
            <p:pic>
              <p:nvPicPr>
                <p:cNvPr id="13" name="Graphic 12">
                  <a:extLst>
                    <a:ext uri="{FF2B5EF4-FFF2-40B4-BE49-F238E27FC236}">
                      <a16:creationId xmlns:a16="http://schemas.microsoft.com/office/drawing/2014/main" id="{F7C6DB74-0458-7E39-BAAF-955C266FCD9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14281" y="2627109"/>
                  <a:ext cx="213124" cy="213124"/>
                </a:xfrm>
                <a:prstGeom prst="rect">
                  <a:avLst/>
                </a:prstGeom>
              </p:spPr>
            </p:pic>
            <p:cxnSp>
              <p:nvCxnSpPr>
                <p:cNvPr id="15" name="Straight Arrow Connector 14">
                  <a:extLst>
                    <a:ext uri="{FF2B5EF4-FFF2-40B4-BE49-F238E27FC236}">
                      <a16:creationId xmlns:a16="http://schemas.microsoft.com/office/drawing/2014/main" id="{CB1BC132-7C55-7F6A-C9CD-E5ECA1393AD3}"/>
                    </a:ext>
                  </a:extLst>
                </p:cNvPr>
                <p:cNvCxnSpPr>
                  <a:cxnSpLocks/>
                </p:cNvCxnSpPr>
                <p:nvPr/>
              </p:nvCxnSpPr>
              <p:spPr>
                <a:xfrm>
                  <a:off x="4159291" y="2706306"/>
                  <a:ext cx="33023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15000"/>
                    </a:prstClr>
                  </a:outerShdw>
                </a:effectLst>
              </p:spPr>
            </p:cxnSp>
            <p:pic>
              <p:nvPicPr>
                <p:cNvPr id="19" name="Picture 10" descr="Directed Acyclic Graph Icons - Free SVG &amp; PNG Directed Acyclic Graph Images  - Noun Project">
                  <a:extLst>
                    <a:ext uri="{FF2B5EF4-FFF2-40B4-BE49-F238E27FC236}">
                      <a16:creationId xmlns:a16="http://schemas.microsoft.com/office/drawing/2014/main" id="{28FB5D76-B0E3-F521-EAB5-972D181CAA4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10083" y="2431804"/>
                  <a:ext cx="585088" cy="58508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68BA2268-9369-7562-EE82-B8DD7EE79CD5}"/>
                    </a:ext>
                  </a:extLst>
                </p:cNvPr>
                <p:cNvCxnSpPr>
                  <a:cxnSpLocks/>
                </p:cNvCxnSpPr>
                <p:nvPr/>
              </p:nvCxnSpPr>
              <p:spPr>
                <a:xfrm>
                  <a:off x="4733862" y="2706306"/>
                  <a:ext cx="162056"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15000"/>
                    </a:prstClr>
                  </a:outerShdw>
                </a:effectLst>
              </p:spPr>
            </p:cxnSp>
            <p:sp>
              <p:nvSpPr>
                <p:cNvPr id="21" name="Rectangle 20">
                  <a:extLst>
                    <a:ext uri="{FF2B5EF4-FFF2-40B4-BE49-F238E27FC236}">
                      <a16:creationId xmlns:a16="http://schemas.microsoft.com/office/drawing/2014/main" id="{A94B1AFE-16E0-CE0D-6F30-0A5383FE2EDE}"/>
                    </a:ext>
                  </a:extLst>
                </p:cNvPr>
                <p:cNvSpPr/>
                <p:nvPr/>
              </p:nvSpPr>
              <p:spPr bwMode="auto">
                <a:xfrm>
                  <a:off x="4796359" y="2803035"/>
                  <a:ext cx="72778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ETL DAG</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sp>
              <p:nvSpPr>
                <p:cNvPr id="25" name="TextBox 24">
                  <a:extLst>
                    <a:ext uri="{FF2B5EF4-FFF2-40B4-BE49-F238E27FC236}">
                      <a16:creationId xmlns:a16="http://schemas.microsoft.com/office/drawing/2014/main" id="{C170290F-02DF-1092-0431-12DA56BF276B}"/>
                    </a:ext>
                  </a:extLst>
                </p:cNvPr>
                <p:cNvSpPr txBox="1"/>
                <p:nvPr/>
              </p:nvSpPr>
              <p:spPr>
                <a:xfrm>
                  <a:off x="4432281" y="2365491"/>
                  <a:ext cx="463637" cy="124158"/>
                </a:xfrm>
                <a:prstGeom prst="rect">
                  <a:avLst/>
                </a:prstGeom>
                <a:noFill/>
              </p:spPr>
              <p:txBody>
                <a:bodyPr wrap="square" lIns="0" tIns="0" rIns="0" bIns="0" rtlCol="0">
                  <a:spAutoFit/>
                </a:bodyPr>
                <a:lstStyle/>
                <a:p>
                  <a:pPr algn="l"/>
                  <a:r>
                    <a:rPr lang="en-CA" sz="800">
                      <a:solidFill>
                        <a:schemeClr val="bg1"/>
                      </a:solidFill>
                      <a:latin typeface="+mj-lt"/>
                    </a:rPr>
                    <a:t>Main App</a:t>
                  </a:r>
                  <a:endParaRPr lang="en-CA" sz="800" dirty="0" err="1">
                    <a:solidFill>
                      <a:schemeClr val="bg1"/>
                    </a:solidFill>
                    <a:latin typeface="+mj-lt"/>
                  </a:endParaRPr>
                </a:p>
              </p:txBody>
            </p:sp>
            <p:sp>
              <p:nvSpPr>
                <p:cNvPr id="27" name="Rectangle: Rounded Corners 26">
                  <a:extLst>
                    <a:ext uri="{FF2B5EF4-FFF2-40B4-BE49-F238E27FC236}">
                      <a16:creationId xmlns:a16="http://schemas.microsoft.com/office/drawing/2014/main" id="{204E7CDD-F250-92B2-7A9F-5A3504AA415F}"/>
                    </a:ext>
                  </a:extLst>
                </p:cNvPr>
                <p:cNvSpPr/>
                <p:nvPr/>
              </p:nvSpPr>
              <p:spPr bwMode="auto">
                <a:xfrm>
                  <a:off x="5644588" y="2289651"/>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83CF095D-D574-5E47-FB33-D43CF9AB9B20}"/>
                    </a:ext>
                  </a:extLst>
                </p:cNvPr>
                <p:cNvCxnSpPr>
                  <a:cxnSpLocks/>
                </p:cNvCxnSpPr>
                <p:nvPr/>
              </p:nvCxnSpPr>
              <p:spPr>
                <a:xfrm>
                  <a:off x="5680373" y="2541805"/>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CB4325B-C1ED-A3C9-3675-A1159CA35E06}"/>
                    </a:ext>
                  </a:extLst>
                </p:cNvPr>
                <p:cNvSpPr txBox="1"/>
                <p:nvPr/>
              </p:nvSpPr>
              <p:spPr>
                <a:xfrm>
                  <a:off x="5717367" y="2380392"/>
                  <a:ext cx="795646" cy="123111"/>
                </a:xfrm>
                <a:prstGeom prst="rect">
                  <a:avLst/>
                </a:prstGeom>
                <a:noFill/>
              </p:spPr>
              <p:txBody>
                <a:bodyPr wrap="square" lIns="0" tIns="0" rIns="0" bIns="0" rtlCol="0">
                  <a:spAutoFit/>
                </a:bodyPr>
                <a:lstStyle/>
                <a:p>
                  <a:pPr algn="l"/>
                  <a:r>
                    <a:rPr lang="en-CA" sz="800">
                      <a:solidFill>
                        <a:schemeClr val="bg1"/>
                      </a:solidFill>
                      <a:latin typeface="+mj-lt"/>
                    </a:rPr>
                    <a:t>Driver Plugin</a:t>
                  </a:r>
                  <a:endParaRPr lang="en-CA" sz="800" dirty="0" err="1">
                    <a:solidFill>
                      <a:schemeClr val="bg1"/>
                    </a:solidFill>
                    <a:latin typeface="+mj-lt"/>
                  </a:endParaRPr>
                </a:p>
              </p:txBody>
            </p:sp>
            <p:grpSp>
              <p:nvGrpSpPr>
                <p:cNvPr id="34" name="Group 33">
                  <a:extLst>
                    <a:ext uri="{FF2B5EF4-FFF2-40B4-BE49-F238E27FC236}">
                      <a16:creationId xmlns:a16="http://schemas.microsoft.com/office/drawing/2014/main" id="{2BB3D897-0FF0-90A2-33E5-7CAF1B529E2B}"/>
                    </a:ext>
                  </a:extLst>
                </p:cNvPr>
                <p:cNvGrpSpPr/>
                <p:nvPr/>
              </p:nvGrpSpPr>
              <p:grpSpPr>
                <a:xfrm>
                  <a:off x="5713810" y="2598044"/>
                  <a:ext cx="358116" cy="365592"/>
                  <a:chOff x="14926800" y="2779031"/>
                  <a:chExt cx="358116" cy="365592"/>
                </a:xfrm>
              </p:grpSpPr>
              <p:pic>
                <p:nvPicPr>
                  <p:cNvPr id="32" name="Graphic 31">
                    <a:extLst>
                      <a:ext uri="{FF2B5EF4-FFF2-40B4-BE49-F238E27FC236}">
                        <a16:creationId xmlns:a16="http://schemas.microsoft.com/office/drawing/2014/main" id="{FA0F6802-0602-B1D3-E0E7-162E50DE1BE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998905" y="2779031"/>
                    <a:ext cx="211656" cy="211656"/>
                  </a:xfrm>
                  <a:prstGeom prst="rect">
                    <a:avLst/>
                  </a:prstGeom>
                </p:spPr>
              </p:pic>
              <p:sp>
                <p:nvSpPr>
                  <p:cNvPr id="33" name="TextBox 32">
                    <a:extLst>
                      <a:ext uri="{FF2B5EF4-FFF2-40B4-BE49-F238E27FC236}">
                        <a16:creationId xmlns:a16="http://schemas.microsoft.com/office/drawing/2014/main" id="{74AEFEC8-AE26-3257-4CBB-A2D78D81E71B}"/>
                      </a:ext>
                    </a:extLst>
                  </p:cNvPr>
                  <p:cNvSpPr txBox="1"/>
                  <p:nvPr/>
                </p:nvSpPr>
                <p:spPr>
                  <a:xfrm>
                    <a:off x="14926800" y="2990735"/>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/flush</a:t>
                    </a:r>
                    <a:endParaRPr lang="en-CA" sz="500" dirty="0" err="1">
                      <a:solidFill>
                        <a:schemeClr val="bg1"/>
                      </a:solidFill>
                      <a:latin typeface="+mj-lt"/>
                    </a:endParaRPr>
                  </a:p>
                </p:txBody>
              </p:sp>
            </p:grpSp>
            <p:pic>
              <p:nvPicPr>
                <p:cNvPr id="36" name="Graphic 35">
                  <a:extLst>
                    <a:ext uri="{FF2B5EF4-FFF2-40B4-BE49-F238E27FC236}">
                      <a16:creationId xmlns:a16="http://schemas.microsoft.com/office/drawing/2014/main" id="{CCDFC819-63F3-C69B-9C6F-289DCC5556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164352" y="2596445"/>
                  <a:ext cx="225122" cy="225122"/>
                </a:xfrm>
                <a:prstGeom prst="rect">
                  <a:avLst/>
                </a:prstGeom>
              </p:spPr>
            </p:pic>
            <p:cxnSp>
              <p:nvCxnSpPr>
                <p:cNvPr id="37" name="Straight Arrow Connector 36">
                  <a:extLst>
                    <a:ext uri="{FF2B5EF4-FFF2-40B4-BE49-F238E27FC236}">
                      <a16:creationId xmlns:a16="http://schemas.microsoft.com/office/drawing/2014/main" id="{57181BC5-12F9-72CF-9E39-A8730FAE66B0}"/>
                    </a:ext>
                  </a:extLst>
                </p:cNvPr>
                <p:cNvCxnSpPr>
                  <a:cxnSpLocks/>
                </p:cNvCxnSpPr>
                <p:nvPr/>
              </p:nvCxnSpPr>
              <p:spPr>
                <a:xfrm flipH="1">
                  <a:off x="6389474" y="2721706"/>
                  <a:ext cx="246015" cy="0"/>
                </a:xfrm>
                <a:prstGeom prst="straightConnector1">
                  <a:avLst/>
                </a:prstGeom>
                <a:noFill/>
                <a:ln w="9525" cap="flat" cmpd="sng" algn="ctr">
                  <a:solidFill>
                    <a:srgbClr val="4DA195"/>
                  </a:solidFill>
                  <a:prstDash val="solid"/>
                  <a:headEnd type="none" w="sm" len="sm"/>
                  <a:tailEnd type="triangle" w="sm" len="sm"/>
                </a:ln>
                <a:effectLst>
                  <a:outerShdw blurRad="50800" dist="38100" dir="2700000" algn="tl" rotWithShape="0">
                    <a:prstClr val="black">
                      <a:alpha val="15000"/>
                    </a:prstClr>
                  </a:outerShdw>
                </a:effectLst>
              </p:spPr>
            </p:cxnSp>
            <p:sp>
              <p:nvSpPr>
                <p:cNvPr id="40" name="TextBox 39">
                  <a:extLst>
                    <a:ext uri="{FF2B5EF4-FFF2-40B4-BE49-F238E27FC236}">
                      <a16:creationId xmlns:a16="http://schemas.microsoft.com/office/drawing/2014/main" id="{9553BF42-FAB8-1D80-0B8C-C200F68B71C3}"/>
                    </a:ext>
                  </a:extLst>
                </p:cNvPr>
                <p:cNvSpPr txBox="1"/>
                <p:nvPr/>
              </p:nvSpPr>
              <p:spPr>
                <a:xfrm>
                  <a:off x="6105426" y="2833048"/>
                  <a:ext cx="358116" cy="76944"/>
                </a:xfrm>
                <a:prstGeom prst="rect">
                  <a:avLst/>
                </a:prstGeom>
                <a:noFill/>
              </p:spPr>
              <p:txBody>
                <a:bodyPr wrap="square" lIns="0" tIns="0" rIns="0" bIns="0" rtlCol="0">
                  <a:spAutoFit/>
                </a:bodyPr>
                <a:lstStyle/>
                <a:p>
                  <a:pPr algn="ctr"/>
                  <a:r>
                    <a:rPr lang="en-CA" sz="500">
                      <a:solidFill>
                        <a:schemeClr val="bg1"/>
                      </a:solidFill>
                      <a:latin typeface="+mj-lt"/>
                    </a:rPr>
                    <a:t>Buffer</a:t>
                  </a:r>
                  <a:endParaRPr lang="en-CA" sz="500" dirty="0" err="1">
                    <a:solidFill>
                      <a:schemeClr val="bg1"/>
                    </a:solidFill>
                    <a:latin typeface="+mj-lt"/>
                  </a:endParaRPr>
                </a:p>
              </p:txBody>
            </p:sp>
            <p:cxnSp>
              <p:nvCxnSpPr>
                <p:cNvPr id="41" name="Straight Arrow Connector 40">
                  <a:extLst>
                    <a:ext uri="{FF2B5EF4-FFF2-40B4-BE49-F238E27FC236}">
                      <a16:creationId xmlns:a16="http://schemas.microsoft.com/office/drawing/2014/main" id="{B763E5C1-E299-8632-53E2-58121C30B4E0}"/>
                    </a:ext>
                  </a:extLst>
                </p:cNvPr>
                <p:cNvCxnSpPr>
                  <a:cxnSpLocks/>
                </p:cNvCxnSpPr>
                <p:nvPr/>
              </p:nvCxnSpPr>
              <p:spPr>
                <a:xfrm>
                  <a:off x="6000749" y="2721838"/>
                  <a:ext cx="174626"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40000"/>
                    </a:prstClr>
                  </a:outerShdw>
                </a:effectLst>
              </p:spPr>
            </p:cxnSp>
            <p:cxnSp>
              <p:nvCxnSpPr>
                <p:cNvPr id="44" name="Straight Arrow Connector 43">
                  <a:extLst>
                    <a:ext uri="{FF2B5EF4-FFF2-40B4-BE49-F238E27FC236}">
                      <a16:creationId xmlns:a16="http://schemas.microsoft.com/office/drawing/2014/main" id="{5B0D472C-39EB-71F9-9177-C522BE08218D}"/>
                    </a:ext>
                  </a:extLst>
                </p:cNvPr>
                <p:cNvCxnSpPr>
                  <a:cxnSpLocks/>
                </p:cNvCxnSpPr>
                <p:nvPr/>
              </p:nvCxnSpPr>
              <p:spPr>
                <a:xfrm>
                  <a:off x="5467818" y="2726027"/>
                  <a:ext cx="307507" cy="0"/>
                </a:xfrm>
                <a:prstGeom prst="straightConnector1">
                  <a:avLst/>
                </a:prstGeom>
                <a:noFill/>
                <a:ln w="9525" cap="flat" cmpd="sng" algn="ctr">
                  <a:solidFill>
                    <a:schemeClr val="bg1">
                      <a:lumMod val="75000"/>
                      <a:lumOff val="25000"/>
                    </a:schemeClr>
                  </a:solidFill>
                  <a:prstDash val="solid"/>
                  <a:headEnd type="none" w="sm" len="sm"/>
                  <a:tailEnd type="triangle" w="sm" len="sm"/>
                </a:ln>
                <a:effectLst>
                  <a:outerShdw blurRad="50800" dist="38100" dir="2700000" algn="tl" rotWithShape="0">
                    <a:prstClr val="black">
                      <a:alpha val="40000"/>
                    </a:prstClr>
                  </a:outerShdw>
                </a:effectLst>
              </p:spPr>
            </p:cxnSp>
            <p:sp>
              <p:nvSpPr>
                <p:cNvPr id="46" name="Rectangle 45">
                  <a:extLst>
                    <a:ext uri="{FF2B5EF4-FFF2-40B4-BE49-F238E27FC236}">
                      <a16:creationId xmlns:a16="http://schemas.microsoft.com/office/drawing/2014/main" id="{E6205D0A-5F07-F5CB-018C-370000B33076}"/>
                    </a:ext>
                  </a:extLst>
                </p:cNvPr>
                <p:cNvSpPr/>
                <p:nvPr/>
              </p:nvSpPr>
              <p:spPr bwMode="auto">
                <a:xfrm>
                  <a:off x="5120113" y="2490485"/>
                  <a:ext cx="727781"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END</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pic>
              <p:nvPicPr>
                <p:cNvPr id="48" name="Graphic 47">
                  <a:extLst>
                    <a:ext uri="{FF2B5EF4-FFF2-40B4-BE49-F238E27FC236}">
                      <a16:creationId xmlns:a16="http://schemas.microsoft.com/office/drawing/2014/main" id="{9E366528-0A4E-B3AC-6025-BA5E8AB2E09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567925" y="2602535"/>
                  <a:ext cx="228600" cy="228600"/>
                </a:xfrm>
                <a:prstGeom prst="rect">
                  <a:avLst/>
                </a:prstGeom>
              </p:spPr>
            </p:pic>
            <p:sp>
              <p:nvSpPr>
                <p:cNvPr id="49" name="TextBox 48">
                  <a:extLst>
                    <a:ext uri="{FF2B5EF4-FFF2-40B4-BE49-F238E27FC236}">
                      <a16:creationId xmlns:a16="http://schemas.microsoft.com/office/drawing/2014/main" id="{68284E3F-2DA7-D250-B3F3-2EDDB5763D84}"/>
                    </a:ext>
                  </a:extLst>
                </p:cNvPr>
                <p:cNvSpPr txBox="1"/>
                <p:nvPr/>
              </p:nvSpPr>
              <p:spPr>
                <a:xfrm>
                  <a:off x="6510156" y="2831288"/>
                  <a:ext cx="358116" cy="153888"/>
                </a:xfrm>
                <a:prstGeom prst="rect">
                  <a:avLst/>
                </a:prstGeom>
                <a:noFill/>
              </p:spPr>
              <p:txBody>
                <a:bodyPr wrap="square" lIns="0" tIns="0" rIns="0" bIns="0" rtlCol="0">
                  <a:spAutoFit/>
                </a:bodyPr>
                <a:lstStyle/>
                <a:p>
                  <a:pPr algn="ctr"/>
                  <a:r>
                    <a:rPr lang="en-CA" sz="500">
                      <a:solidFill>
                        <a:schemeClr val="bg1"/>
                      </a:solidFill>
                      <a:latin typeface="+mj-lt"/>
                    </a:rPr>
                    <a:t>RPC </a:t>
                  </a:r>
                  <a:br>
                    <a:rPr lang="en-CA" sz="500">
                      <a:solidFill>
                        <a:schemeClr val="bg1"/>
                      </a:solidFill>
                      <a:latin typeface="+mj-lt"/>
                    </a:rPr>
                  </a:br>
                  <a:r>
                    <a:rPr lang="en-CA" sz="500">
                      <a:solidFill>
                        <a:schemeClr val="bg1"/>
                      </a:solidFill>
                      <a:latin typeface="+mj-lt"/>
                    </a:rPr>
                    <a:t>Receiver</a:t>
                  </a:r>
                  <a:endParaRPr lang="en-CA" sz="500" dirty="0" err="1">
                    <a:solidFill>
                      <a:schemeClr val="bg1"/>
                    </a:solidFill>
                    <a:latin typeface="+mj-lt"/>
                  </a:endParaRPr>
                </a:p>
              </p:txBody>
            </p:sp>
            <p:sp>
              <p:nvSpPr>
                <p:cNvPr id="103" name="Rectangle: Rounded Corners 102">
                  <a:extLst>
                    <a:ext uri="{FF2B5EF4-FFF2-40B4-BE49-F238E27FC236}">
                      <a16:creationId xmlns:a16="http://schemas.microsoft.com/office/drawing/2014/main" id="{4D1AC5F4-765A-DB61-8C72-FF0885BE7C43}"/>
                    </a:ext>
                  </a:extLst>
                </p:cNvPr>
                <p:cNvSpPr/>
                <p:nvPr/>
              </p:nvSpPr>
              <p:spPr bwMode="auto">
                <a:xfrm>
                  <a:off x="7088498" y="2196366"/>
                  <a:ext cx="1416347" cy="516446"/>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Rounded Corners 103">
                  <a:extLst>
                    <a:ext uri="{FF2B5EF4-FFF2-40B4-BE49-F238E27FC236}">
                      <a16:creationId xmlns:a16="http://schemas.microsoft.com/office/drawing/2014/main" id="{04BE098E-61D8-6DAE-7B9B-B3AEB4DF0069}"/>
                    </a:ext>
                  </a:extLst>
                </p:cNvPr>
                <p:cNvSpPr/>
                <p:nvPr/>
              </p:nvSpPr>
              <p:spPr bwMode="auto">
                <a:xfrm>
                  <a:off x="7162287" y="2268894"/>
                  <a:ext cx="1297721" cy="390442"/>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5" name="Picture 22" descr="Microsoft OneLake – the foundation of Fabric | Comset ...">
                  <a:extLst>
                    <a:ext uri="{FF2B5EF4-FFF2-40B4-BE49-F238E27FC236}">
                      <a16:creationId xmlns:a16="http://schemas.microsoft.com/office/drawing/2014/main" id="{0F74C609-F6CE-B5C4-7EC0-513A8CCAFB8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087580" y="1875474"/>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a:extLst>
                    <a:ext uri="{FF2B5EF4-FFF2-40B4-BE49-F238E27FC236}">
                      <a16:creationId xmlns:a16="http://schemas.microsoft.com/office/drawing/2014/main" id="{09AE4F7F-5F5F-4211-68BB-087FF022CE3D}"/>
                    </a:ext>
                  </a:extLst>
                </p:cNvPr>
                <p:cNvSpPr txBox="1"/>
                <p:nvPr/>
              </p:nvSpPr>
              <p:spPr>
                <a:xfrm>
                  <a:off x="7398093" y="1873718"/>
                  <a:ext cx="1106752" cy="123111"/>
                </a:xfrm>
                <a:prstGeom prst="rect">
                  <a:avLst/>
                </a:prstGeom>
                <a:noFill/>
              </p:spPr>
              <p:txBody>
                <a:bodyPr wrap="square" lIns="0" tIns="0" rIns="0" bIns="0" rtlCol="0">
                  <a:spAutoFit/>
                </a:bodyPr>
                <a:lstStyle/>
                <a:p>
                  <a:pPr algn="l"/>
                  <a:r>
                    <a:rPr lang="en-CA" sz="800">
                      <a:solidFill>
                        <a:schemeClr val="bg1"/>
                      </a:solidFill>
                      <a:latin typeface="+mj-lt"/>
                    </a:rPr>
                    <a:t>OneLake</a:t>
                  </a:r>
                  <a:endParaRPr lang="en-CA" sz="800" dirty="0" err="1">
                    <a:solidFill>
                      <a:schemeClr val="bg1"/>
                    </a:solidFill>
                    <a:latin typeface="+mj-lt"/>
                  </a:endParaRPr>
                </a:p>
              </p:txBody>
            </p:sp>
            <p:pic>
              <p:nvPicPr>
                <p:cNvPr id="107" name="Picture 24" descr="Index of /images">
                  <a:extLst>
                    <a:ext uri="{FF2B5EF4-FFF2-40B4-BE49-F238E27FC236}">
                      <a16:creationId xmlns:a16="http://schemas.microsoft.com/office/drawing/2014/main" id="{A4A83C82-3B45-BF81-90A5-413B2DC280E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10987" y="2146713"/>
                  <a:ext cx="1141434" cy="618850"/>
                </a:xfrm>
                <a:prstGeom prst="rect">
                  <a:avLst/>
                </a:prstGeom>
                <a:noFill/>
                <a:extLst>
                  <a:ext uri="{909E8E84-426E-40DD-AFC4-6F175D3DCCD1}">
                    <a14:hiddenFill xmlns:a14="http://schemas.microsoft.com/office/drawing/2010/main">
                      <a:solidFill>
                        <a:srgbClr val="FFFFFF"/>
                      </a:solidFill>
                    </a14:hiddenFill>
                  </a:ext>
                </a:extLst>
              </p:spPr>
            </p:pic>
            <p:cxnSp>
              <p:nvCxnSpPr>
                <p:cNvPr id="108" name="Connector: Elbow 107">
                  <a:extLst>
                    <a:ext uri="{FF2B5EF4-FFF2-40B4-BE49-F238E27FC236}">
                      <a16:creationId xmlns:a16="http://schemas.microsoft.com/office/drawing/2014/main" id="{12935A7C-3A2F-B613-C877-D40E4E18E258}"/>
                    </a:ext>
                  </a:extLst>
                </p:cNvPr>
                <p:cNvCxnSpPr>
                  <a:cxnSpLocks/>
                  <a:stCxn id="36" idx="0"/>
                  <a:endCxn id="104" idx="1"/>
                </p:cNvCxnSpPr>
                <p:nvPr/>
              </p:nvCxnSpPr>
              <p:spPr>
                <a:xfrm rot="5400000" flipH="1" flipV="1">
                  <a:off x="6653435" y="2087593"/>
                  <a:ext cx="132330" cy="885374"/>
                </a:xfrm>
                <a:prstGeom prst="bentConnector2">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nvGrpSpPr>
                <p:cNvPr id="116" name="Group 115">
                  <a:extLst>
                    <a:ext uri="{FF2B5EF4-FFF2-40B4-BE49-F238E27FC236}">
                      <a16:creationId xmlns:a16="http://schemas.microsoft.com/office/drawing/2014/main" id="{7765574E-3F85-3662-B7FA-6D7001B5F01A}"/>
                    </a:ext>
                  </a:extLst>
                </p:cNvPr>
                <p:cNvGrpSpPr/>
                <p:nvPr/>
              </p:nvGrpSpPr>
              <p:grpSpPr>
                <a:xfrm>
                  <a:off x="6661847" y="2403570"/>
                  <a:ext cx="337842" cy="122474"/>
                  <a:chOff x="14443625" y="2277378"/>
                  <a:chExt cx="337842" cy="122474"/>
                </a:xfrm>
              </p:grpSpPr>
              <p:sp>
                <p:nvSpPr>
                  <p:cNvPr id="117" name="Rectangle: Rounded Corners 116">
                    <a:extLst>
                      <a:ext uri="{FF2B5EF4-FFF2-40B4-BE49-F238E27FC236}">
                        <a16:creationId xmlns:a16="http://schemas.microsoft.com/office/drawing/2014/main" id="{702AC4F5-91F3-598D-07A0-E2185866F1A0}"/>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TextBox 117">
                    <a:extLst>
                      <a:ext uri="{FF2B5EF4-FFF2-40B4-BE49-F238E27FC236}">
                        <a16:creationId xmlns:a16="http://schemas.microsoft.com/office/drawing/2014/main" id="{4703D831-7112-7C1B-A634-C8248FA312D4}"/>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sp>
              <p:nvSpPr>
                <p:cNvPr id="126" name="Rectangle 125">
                  <a:extLst>
                    <a:ext uri="{FF2B5EF4-FFF2-40B4-BE49-F238E27FC236}">
                      <a16:creationId xmlns:a16="http://schemas.microsoft.com/office/drawing/2014/main" id="{B63345BA-7426-432D-3857-A06B3465136A}"/>
                    </a:ext>
                  </a:extLst>
                </p:cNvPr>
                <p:cNvSpPr/>
                <p:nvPr/>
              </p:nvSpPr>
              <p:spPr bwMode="auto">
                <a:xfrm>
                  <a:off x="7110242" y="3137353"/>
                  <a:ext cx="1416347" cy="387335"/>
                </a:xfrm>
                <a:prstGeom prst="rect">
                  <a:avLst/>
                </a:prstGeom>
                <a:gradFill>
                  <a:gsLst>
                    <a:gs pos="0">
                      <a:srgbClr val="E3E3E3">
                        <a:alpha val="55000"/>
                      </a:srgbClr>
                    </a:gs>
                    <a:gs pos="100000">
                      <a:srgbClr val="E3E3E3"/>
                    </a:gs>
                  </a:gsLst>
                  <a:lin ang="0" scaled="0"/>
                </a:gradFill>
                <a:ln w="2540">
                  <a:solidFill>
                    <a:srgbClr val="E2E2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Rectangle 127">
                  <a:extLst>
                    <a:ext uri="{FF2B5EF4-FFF2-40B4-BE49-F238E27FC236}">
                      <a16:creationId xmlns:a16="http://schemas.microsoft.com/office/drawing/2014/main" id="{AF720954-8B05-38BE-404D-53E219F3A77D}"/>
                    </a:ext>
                  </a:extLst>
                </p:cNvPr>
                <p:cNvSpPr/>
                <p:nvPr/>
              </p:nvSpPr>
              <p:spPr bwMode="auto">
                <a:xfrm>
                  <a:off x="7281647" y="3085838"/>
                  <a:ext cx="887904" cy="404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a:ln>
                        <a:noFill/>
                      </a:ln>
                      <a:solidFill>
                        <a:srgbClr val="000000"/>
                      </a:solidFill>
                      <a:effectLst/>
                      <a:uLnTx/>
                      <a:uFillTx/>
                      <a:latin typeface="+mj-lt"/>
                      <a:ea typeface="Segoe UI" pitchFamily="34" charset="0"/>
                      <a:cs typeface="Cascadia Code" panose="020B0609020000020004" pitchFamily="49" charset="0"/>
                    </a:rPr>
                    <a:t>Marquez</a:t>
                  </a:r>
                  <a:endParaRPr kumimoji="0" lang="en-US" sz="900" i="0" u="none" strike="noStrike" kern="1200" cap="none" spc="0" normalizeH="0" baseline="0" noProof="0">
                    <a:ln>
                      <a:noFill/>
                    </a:ln>
                    <a:solidFill>
                      <a:srgbClr val="000000"/>
                    </a:solidFill>
                    <a:effectLst/>
                    <a:uLnTx/>
                    <a:uFillTx/>
                    <a:latin typeface="+mj-lt"/>
                    <a:ea typeface="Segoe UI" pitchFamily="34" charset="0"/>
                    <a:cs typeface="Segoe UI Semibold" panose="020B0702040204020203" pitchFamily="34" charset="0"/>
                  </a:endParaRPr>
                </a:p>
              </p:txBody>
            </p:sp>
            <p:sp>
              <p:nvSpPr>
                <p:cNvPr id="129" name="TextBox 128">
                  <a:extLst>
                    <a:ext uri="{FF2B5EF4-FFF2-40B4-BE49-F238E27FC236}">
                      <a16:creationId xmlns:a16="http://schemas.microsoft.com/office/drawing/2014/main" id="{7F382422-E089-66DA-F97B-C898CD254A85}"/>
                    </a:ext>
                  </a:extLst>
                </p:cNvPr>
                <p:cNvSpPr txBox="1"/>
                <p:nvPr/>
              </p:nvSpPr>
              <p:spPr>
                <a:xfrm>
                  <a:off x="7470703" y="3329467"/>
                  <a:ext cx="726362" cy="107722"/>
                </a:xfrm>
                <a:prstGeom prst="rect">
                  <a:avLst/>
                </a:prstGeom>
                <a:noFill/>
              </p:spPr>
              <p:txBody>
                <a:bodyPr wrap="square" lIns="0" tIns="0" rIns="0" bIns="0" rtlCol="0">
                  <a:spAutoFit/>
                </a:bodyPr>
                <a:lstStyle/>
                <a:p>
                  <a:r>
                    <a:rPr lang="en-CA" sz="700">
                      <a:solidFill>
                        <a:schemeClr val="bg1"/>
                      </a:solidFill>
                    </a:rPr>
                    <a:t>Docker</a:t>
                  </a:r>
                  <a:endParaRPr lang="en-CA" sz="700" dirty="0" err="1">
                    <a:solidFill>
                      <a:schemeClr val="bg1"/>
                    </a:solidFill>
                  </a:endParaRPr>
                </a:p>
              </p:txBody>
            </p:sp>
            <p:pic>
              <p:nvPicPr>
                <p:cNvPr id="131" name="Picture 6" descr="Docker Icon SVG Vector &amp; PNG Free Download | UXWing">
                  <a:extLst>
                    <a:ext uri="{FF2B5EF4-FFF2-40B4-BE49-F238E27FC236}">
                      <a16:creationId xmlns:a16="http://schemas.microsoft.com/office/drawing/2014/main" id="{97E07712-91F1-CFB1-9BD5-03A36D0609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756" y="3195272"/>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133" name="Rectangle: Rounded Corners 132">
                  <a:extLst>
                    <a:ext uri="{FF2B5EF4-FFF2-40B4-BE49-F238E27FC236}">
                      <a16:creationId xmlns:a16="http://schemas.microsoft.com/office/drawing/2014/main" id="{CC3BBC76-13D4-B801-0BD9-C3DA5CA2DDDB}"/>
                    </a:ext>
                  </a:extLst>
                </p:cNvPr>
                <p:cNvSpPr/>
                <p:nvPr/>
              </p:nvSpPr>
              <p:spPr bwMode="auto">
                <a:xfrm>
                  <a:off x="7924161" y="3172560"/>
                  <a:ext cx="555342" cy="317353"/>
                </a:xfrm>
                <a:prstGeom prst="roundRect">
                  <a:avLst>
                    <a:gd name="adj" fmla="val 11561"/>
                  </a:avLst>
                </a:prstGeom>
                <a:solidFill>
                  <a:srgbClr val="F9F9F9"/>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7" name="Graphic 136">
                  <a:extLst>
                    <a:ext uri="{FF2B5EF4-FFF2-40B4-BE49-F238E27FC236}">
                      <a16:creationId xmlns:a16="http://schemas.microsoft.com/office/drawing/2014/main" id="{B34C7FAF-A7A0-0CC7-0586-F770E66E5E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05087" y="3220980"/>
                  <a:ext cx="190500" cy="190500"/>
                </a:xfrm>
                <a:prstGeom prst="rect">
                  <a:avLst/>
                </a:prstGeom>
              </p:spPr>
            </p:pic>
            <p:sp>
              <p:nvSpPr>
                <p:cNvPr id="138" name="TextBox 137">
                  <a:extLst>
                    <a:ext uri="{FF2B5EF4-FFF2-40B4-BE49-F238E27FC236}">
                      <a16:creationId xmlns:a16="http://schemas.microsoft.com/office/drawing/2014/main" id="{B7996159-AF6A-FB2E-2978-D54AEB162930}"/>
                    </a:ext>
                  </a:extLst>
                </p:cNvPr>
                <p:cNvSpPr txBox="1"/>
                <p:nvPr/>
              </p:nvSpPr>
              <p:spPr>
                <a:xfrm>
                  <a:off x="8018007" y="3398717"/>
                  <a:ext cx="358116" cy="76944"/>
                </a:xfrm>
                <a:prstGeom prst="rect">
                  <a:avLst/>
                </a:prstGeom>
                <a:noFill/>
              </p:spPr>
              <p:txBody>
                <a:bodyPr wrap="square" lIns="0" tIns="0" rIns="0" bIns="0" rtlCol="0">
                  <a:spAutoFit/>
                </a:bodyPr>
                <a:lstStyle/>
                <a:p>
                  <a:pPr algn="ctr"/>
                  <a:r>
                    <a:rPr lang="en-CA" sz="500">
                      <a:solidFill>
                        <a:schemeClr val="bg1"/>
                      </a:solidFill>
                      <a:latin typeface="+mj-lt"/>
                    </a:rPr>
                    <a:t>Script</a:t>
                  </a:r>
                </a:p>
              </p:txBody>
            </p:sp>
            <p:cxnSp>
              <p:nvCxnSpPr>
                <p:cNvPr id="140" name="Connector: Elbow 139">
                  <a:extLst>
                    <a:ext uri="{FF2B5EF4-FFF2-40B4-BE49-F238E27FC236}">
                      <a16:creationId xmlns:a16="http://schemas.microsoft.com/office/drawing/2014/main" id="{2CEAB7F7-FA39-CF17-E4C7-78A3863101F0}"/>
                    </a:ext>
                  </a:extLst>
                </p:cNvPr>
                <p:cNvCxnSpPr>
                  <a:cxnSpLocks/>
                  <a:stCxn id="107" idx="2"/>
                  <a:endCxn id="133" idx="0"/>
                </p:cNvCxnSpPr>
                <p:nvPr/>
              </p:nvCxnSpPr>
              <p:spPr>
                <a:xfrm rot="16200000" flipH="1">
                  <a:off x="7788270" y="2758997"/>
                  <a:ext cx="406997" cy="420128"/>
                </a:xfrm>
                <a:prstGeom prst="bentConnector3">
                  <a:avLst>
                    <a:gd name="adj1" fmla="val 38767"/>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cxnSp>
              <p:nvCxnSpPr>
                <p:cNvPr id="143" name="Connector: Elbow 142">
                  <a:extLst>
                    <a:ext uri="{FF2B5EF4-FFF2-40B4-BE49-F238E27FC236}">
                      <a16:creationId xmlns:a16="http://schemas.microsoft.com/office/drawing/2014/main" id="{A345D3EF-4AC7-2087-49E8-0CF2B0D6675E}"/>
                    </a:ext>
                  </a:extLst>
                </p:cNvPr>
                <p:cNvCxnSpPr>
                  <a:cxnSpLocks/>
                  <a:stCxn id="133" idx="2"/>
                  <a:endCxn id="131" idx="2"/>
                </p:cNvCxnSpPr>
                <p:nvPr/>
              </p:nvCxnSpPr>
              <p:spPr>
                <a:xfrm rot="5400000" flipH="1">
                  <a:off x="7728412" y="3016493"/>
                  <a:ext cx="52724" cy="894117"/>
                </a:xfrm>
                <a:prstGeom prst="bentConnector3">
                  <a:avLst>
                    <a:gd name="adj1" fmla="val -433579"/>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BAD09137-AEC0-1014-52A1-940B32EF33CB}"/>
                    </a:ext>
                  </a:extLst>
                </p:cNvPr>
                <p:cNvGrpSpPr/>
                <p:nvPr/>
              </p:nvGrpSpPr>
              <p:grpSpPr>
                <a:xfrm>
                  <a:off x="7585853" y="3655565"/>
                  <a:ext cx="337842" cy="122474"/>
                  <a:chOff x="14443625" y="2277378"/>
                  <a:chExt cx="337842" cy="122474"/>
                </a:xfrm>
              </p:grpSpPr>
              <p:sp>
                <p:nvSpPr>
                  <p:cNvPr id="147" name="Rectangle: Rounded Corners 146">
                    <a:extLst>
                      <a:ext uri="{FF2B5EF4-FFF2-40B4-BE49-F238E27FC236}">
                        <a16:creationId xmlns:a16="http://schemas.microsoft.com/office/drawing/2014/main" id="{114D6D07-3E42-5B94-796D-B51D5FF6A350}"/>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TextBox 147">
                    <a:extLst>
                      <a:ext uri="{FF2B5EF4-FFF2-40B4-BE49-F238E27FC236}">
                        <a16:creationId xmlns:a16="http://schemas.microsoft.com/office/drawing/2014/main" id="{E8910ED7-4C90-7826-91AA-F06A26DA21E4}"/>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pic>
              <p:nvPicPr>
                <p:cNvPr id="167" name="Graphic 166">
                  <a:extLst>
                    <a:ext uri="{FF2B5EF4-FFF2-40B4-BE49-F238E27FC236}">
                      <a16:creationId xmlns:a16="http://schemas.microsoft.com/office/drawing/2014/main" id="{9259A305-08AA-CC2B-988B-7C31287DB2E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463003" y="2572450"/>
                  <a:ext cx="127206" cy="127206"/>
                </a:xfrm>
                <a:prstGeom prst="rect">
                  <a:avLst/>
                </a:prstGeom>
              </p:spPr>
            </p:pic>
            <p:sp>
              <p:nvSpPr>
                <p:cNvPr id="168" name="Rectangle: Rounded Corners 167">
                  <a:extLst>
                    <a:ext uri="{FF2B5EF4-FFF2-40B4-BE49-F238E27FC236}">
                      <a16:creationId xmlns:a16="http://schemas.microsoft.com/office/drawing/2014/main" id="{7DD1D0DC-B3C6-2598-6168-98D50C5652CE}"/>
                    </a:ext>
                  </a:extLst>
                </p:cNvPr>
                <p:cNvSpPr/>
                <p:nvPr/>
              </p:nvSpPr>
              <p:spPr bwMode="auto">
                <a:xfrm>
                  <a:off x="4281519" y="3237045"/>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2" name="Rectangle: Rounded Corners 1061">
                  <a:extLst>
                    <a:ext uri="{FF2B5EF4-FFF2-40B4-BE49-F238E27FC236}">
                      <a16:creationId xmlns:a16="http://schemas.microsoft.com/office/drawing/2014/main" id="{1F49DFC1-CC58-275A-90EB-E8B710FD7635}"/>
                    </a:ext>
                  </a:extLst>
                </p:cNvPr>
                <p:cNvSpPr/>
                <p:nvPr/>
              </p:nvSpPr>
              <p:spPr bwMode="auto">
                <a:xfrm>
                  <a:off x="4343087" y="3512272"/>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67" name="Straight Connector 1066">
                  <a:extLst>
                    <a:ext uri="{FF2B5EF4-FFF2-40B4-BE49-F238E27FC236}">
                      <a16:creationId xmlns:a16="http://schemas.microsoft.com/office/drawing/2014/main" id="{FDC5C0E6-9F85-563F-FD7C-D7D9482C3B92}"/>
                    </a:ext>
                  </a:extLst>
                </p:cNvPr>
                <p:cNvCxnSpPr>
                  <a:cxnSpLocks/>
                </p:cNvCxnSpPr>
                <p:nvPr/>
              </p:nvCxnSpPr>
              <p:spPr>
                <a:xfrm>
                  <a:off x="4401528" y="3743702"/>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2" name="TextBox 1071">
                  <a:extLst>
                    <a:ext uri="{FF2B5EF4-FFF2-40B4-BE49-F238E27FC236}">
                      <a16:creationId xmlns:a16="http://schemas.microsoft.com/office/drawing/2014/main" id="{0F6C7EC4-AD07-E8E0-D569-BF87F0741799}"/>
                    </a:ext>
                  </a:extLst>
                </p:cNvPr>
                <p:cNvSpPr txBox="1"/>
                <p:nvPr/>
              </p:nvSpPr>
              <p:spPr>
                <a:xfrm>
                  <a:off x="4431804" y="3575527"/>
                  <a:ext cx="902355" cy="123111"/>
                </a:xfrm>
                <a:prstGeom prst="rect">
                  <a:avLst/>
                </a:prstGeom>
                <a:noFill/>
              </p:spPr>
              <p:txBody>
                <a:bodyPr wrap="square" lIns="0" tIns="0" rIns="0" bIns="0" rtlCol="0">
                  <a:spAutoFit/>
                </a:bodyPr>
                <a:lstStyle/>
                <a:p>
                  <a:pPr algn="l"/>
                  <a:r>
                    <a:rPr lang="en-CA" sz="800">
                      <a:solidFill>
                        <a:schemeClr val="bg1"/>
                      </a:solidFill>
                      <a:latin typeface="+mj-lt"/>
                    </a:rPr>
                    <a:t>Spark Listener</a:t>
                  </a:r>
                </a:p>
              </p:txBody>
            </p:sp>
            <p:sp>
              <p:nvSpPr>
                <p:cNvPr id="1073" name="Rectangle: Rounded Corners 1072">
                  <a:extLst>
                    <a:ext uri="{FF2B5EF4-FFF2-40B4-BE49-F238E27FC236}">
                      <a16:creationId xmlns:a16="http://schemas.microsoft.com/office/drawing/2014/main" id="{24355A1F-B837-E253-F7C9-146B0E21047F}"/>
                    </a:ext>
                  </a:extLst>
                </p:cNvPr>
                <p:cNvSpPr/>
                <p:nvPr/>
              </p:nvSpPr>
              <p:spPr bwMode="auto">
                <a:xfrm>
                  <a:off x="5644111" y="3499687"/>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074" name="Straight Connector 1073">
                  <a:extLst>
                    <a:ext uri="{FF2B5EF4-FFF2-40B4-BE49-F238E27FC236}">
                      <a16:creationId xmlns:a16="http://schemas.microsoft.com/office/drawing/2014/main" id="{BE3C2FD3-72E8-F7D5-8741-49C650974B9C}"/>
                    </a:ext>
                  </a:extLst>
                </p:cNvPr>
                <p:cNvCxnSpPr>
                  <a:cxnSpLocks/>
                </p:cNvCxnSpPr>
                <p:nvPr/>
              </p:nvCxnSpPr>
              <p:spPr>
                <a:xfrm>
                  <a:off x="5679896" y="3751841"/>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76" name="TextBox 1075">
                  <a:extLst>
                    <a:ext uri="{FF2B5EF4-FFF2-40B4-BE49-F238E27FC236}">
                      <a16:creationId xmlns:a16="http://schemas.microsoft.com/office/drawing/2014/main" id="{87265F18-BDD8-0509-F374-731D1E0DE7B9}"/>
                    </a:ext>
                  </a:extLst>
                </p:cNvPr>
                <p:cNvSpPr txBox="1"/>
                <p:nvPr/>
              </p:nvSpPr>
              <p:spPr>
                <a:xfrm>
                  <a:off x="5716890" y="3590428"/>
                  <a:ext cx="795646" cy="123111"/>
                </a:xfrm>
                <a:prstGeom prst="rect">
                  <a:avLst/>
                </a:prstGeom>
                <a:noFill/>
              </p:spPr>
              <p:txBody>
                <a:bodyPr wrap="square" lIns="0" tIns="0" rIns="0" bIns="0" rtlCol="0">
                  <a:spAutoFit/>
                </a:bodyPr>
                <a:lstStyle/>
                <a:p>
                  <a:pPr algn="l"/>
                  <a:r>
                    <a:rPr lang="en-CA" sz="800">
                      <a:solidFill>
                        <a:schemeClr val="bg1"/>
                      </a:solidFill>
                      <a:latin typeface="+mj-lt"/>
                    </a:rPr>
                    <a:t>Executor Plugin</a:t>
                  </a:r>
                  <a:endParaRPr lang="en-CA" sz="800" dirty="0" err="1">
                    <a:solidFill>
                      <a:schemeClr val="bg1"/>
                    </a:solidFill>
                    <a:latin typeface="+mj-lt"/>
                  </a:endParaRPr>
                </a:p>
              </p:txBody>
            </p:sp>
            <p:grpSp>
              <p:nvGrpSpPr>
                <p:cNvPr id="1077" name="Group 1076">
                  <a:extLst>
                    <a:ext uri="{FF2B5EF4-FFF2-40B4-BE49-F238E27FC236}">
                      <a16:creationId xmlns:a16="http://schemas.microsoft.com/office/drawing/2014/main" id="{8E911AB4-5C1C-B729-C672-91CEE902FDB5}"/>
                    </a:ext>
                  </a:extLst>
                </p:cNvPr>
                <p:cNvGrpSpPr/>
                <p:nvPr/>
              </p:nvGrpSpPr>
              <p:grpSpPr>
                <a:xfrm>
                  <a:off x="4338136" y="3265323"/>
                  <a:ext cx="1033122" cy="201125"/>
                  <a:chOff x="12398272" y="3303254"/>
                  <a:chExt cx="1033122" cy="201125"/>
                </a:xfrm>
              </p:grpSpPr>
              <p:pic>
                <p:nvPicPr>
                  <p:cNvPr id="1078" name="Graphic 1077">
                    <a:extLst>
                      <a:ext uri="{FF2B5EF4-FFF2-40B4-BE49-F238E27FC236}">
                        <a16:creationId xmlns:a16="http://schemas.microsoft.com/office/drawing/2014/main" id="{F1EEB5A7-7B38-A598-9FE2-710C32E171A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2398272" y="3303254"/>
                    <a:ext cx="201125" cy="201125"/>
                  </a:xfrm>
                  <a:prstGeom prst="rect">
                    <a:avLst/>
                  </a:prstGeom>
                </p:spPr>
              </p:pic>
              <p:sp>
                <p:nvSpPr>
                  <p:cNvPr id="1079" name="TextBox 1078">
                    <a:extLst>
                      <a:ext uri="{FF2B5EF4-FFF2-40B4-BE49-F238E27FC236}">
                        <a16:creationId xmlns:a16="http://schemas.microsoft.com/office/drawing/2014/main" id="{6BA3B249-E63D-5088-9274-0B01FF50F84D}"/>
                      </a:ext>
                    </a:extLst>
                  </p:cNvPr>
                  <p:cNvSpPr txBox="1"/>
                  <p:nvPr/>
                </p:nvSpPr>
                <p:spPr>
                  <a:xfrm>
                    <a:off x="12638965" y="3342260"/>
                    <a:ext cx="792429" cy="123111"/>
                  </a:xfrm>
                  <a:prstGeom prst="rect">
                    <a:avLst/>
                  </a:prstGeom>
                  <a:noFill/>
                </p:spPr>
                <p:txBody>
                  <a:bodyPr wrap="square" lIns="0" tIns="0" rIns="0" bIns="0" rtlCol="0">
                    <a:spAutoFit/>
                  </a:bodyPr>
                  <a:lstStyle/>
                  <a:p>
                    <a:pPr algn="l"/>
                    <a:r>
                      <a:rPr lang="en-CA" sz="800">
                        <a:solidFill>
                          <a:schemeClr val="bg1"/>
                        </a:solidFill>
                        <a:latin typeface="+mj-lt"/>
                      </a:rPr>
                      <a:t>Executor</a:t>
                    </a:r>
                    <a:endParaRPr lang="en-CA" sz="800" dirty="0" err="1">
                      <a:solidFill>
                        <a:schemeClr val="bg1"/>
                      </a:solidFill>
                      <a:latin typeface="+mj-lt"/>
                    </a:endParaRPr>
                  </a:p>
                </p:txBody>
              </p:sp>
            </p:grpSp>
            <p:pic>
              <p:nvPicPr>
                <p:cNvPr id="1080" name="Picture 16" descr="GitHub - OpenLineage/OpenLineage: An Open Standard for lineage metadata  collection">
                  <a:extLst>
                    <a:ext uri="{FF2B5EF4-FFF2-40B4-BE49-F238E27FC236}">
                      <a16:creationId xmlns:a16="http://schemas.microsoft.com/office/drawing/2014/main" id="{D4D99AA2-3EE2-5B0B-F50F-5845F80E576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595814" y="3567008"/>
                  <a:ext cx="769065" cy="769065"/>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18" descr="Ear - Free medical icons">
                  <a:extLst>
                    <a:ext uri="{FF2B5EF4-FFF2-40B4-BE49-F238E27FC236}">
                      <a16:creationId xmlns:a16="http://schemas.microsoft.com/office/drawing/2014/main" id="{6E98A8D2-B191-16E9-8C01-3524912A36B6}"/>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11289" y="3820426"/>
                  <a:ext cx="202661" cy="202661"/>
                </a:xfrm>
                <a:prstGeom prst="rect">
                  <a:avLst/>
                </a:prstGeom>
                <a:noFill/>
                <a:extLst>
                  <a:ext uri="{909E8E84-426E-40DD-AFC4-6F175D3DCCD1}">
                    <a14:hiddenFill xmlns:a14="http://schemas.microsoft.com/office/drawing/2010/main">
                      <a:solidFill>
                        <a:srgbClr val="FFFFFF"/>
                      </a:solidFill>
                    </a14:hiddenFill>
                  </a:ext>
                </a:extLst>
              </p:spPr>
            </p:pic>
            <p:sp>
              <p:nvSpPr>
                <p:cNvPr id="1087" name="Rectangle 1086">
                  <a:extLst>
                    <a:ext uri="{FF2B5EF4-FFF2-40B4-BE49-F238E27FC236}">
                      <a16:creationId xmlns:a16="http://schemas.microsoft.com/office/drawing/2014/main" id="{0CC50F84-14A3-9BAE-BE65-E6ED7DA1BA40}"/>
                    </a:ext>
                  </a:extLst>
                </p:cNvPr>
                <p:cNvSpPr/>
                <p:nvPr/>
              </p:nvSpPr>
              <p:spPr bwMode="auto">
                <a:xfrm>
                  <a:off x="4525737" y="3957565"/>
                  <a:ext cx="1079480" cy="31157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algn="r" defTabSz="807757" fontAlgn="base">
                    <a:spcBef>
                      <a:spcPct val="0"/>
                    </a:spcBef>
                    <a:spcAft>
                      <a:spcPct val="0"/>
                    </a:spcAft>
                    <a:defRPr/>
                  </a:pPr>
                  <a:r>
                    <a:rPr lang="en-US" sz="700" kern="0">
                      <a:solidFill>
                        <a:schemeClr val="bg1"/>
                      </a:solidFill>
                      <a:latin typeface="Cascadia Code" panose="020B0609020000020004" pitchFamily="49" charset="0"/>
                      <a:ea typeface="Segoe UI" pitchFamily="34" charset="0"/>
                      <a:cs typeface="Cascadia Code" panose="020B0609020000020004" pitchFamily="49" charset="0"/>
                    </a:rPr>
                    <a:t>(Not our code)</a:t>
                  </a:r>
                  <a:endParaRPr lang="en-US" sz="700" kern="0" dirty="0">
                    <a:solidFill>
                      <a:schemeClr val="bg1">
                        <a:lumMod val="65000"/>
                        <a:lumOff val="35000"/>
                      </a:schemeClr>
                    </a:solidFill>
                    <a:latin typeface="Cascadia Code" panose="020B0609020000020004" pitchFamily="49" charset="0"/>
                    <a:ea typeface="Segoe UI" pitchFamily="34" charset="0"/>
                    <a:cs typeface="Cascadia Code" panose="020B0609020000020004" pitchFamily="49" charset="0"/>
                  </a:endParaRPr>
                </a:p>
              </p:txBody>
            </p:sp>
            <p:grpSp>
              <p:nvGrpSpPr>
                <p:cNvPr id="193" name="Group 192">
                  <a:extLst>
                    <a:ext uri="{FF2B5EF4-FFF2-40B4-BE49-F238E27FC236}">
                      <a16:creationId xmlns:a16="http://schemas.microsoft.com/office/drawing/2014/main" id="{86D22F99-30C4-2129-FB1E-091D9B88F66C}"/>
                    </a:ext>
                  </a:extLst>
                </p:cNvPr>
                <p:cNvGrpSpPr/>
                <p:nvPr/>
              </p:nvGrpSpPr>
              <p:grpSpPr>
                <a:xfrm>
                  <a:off x="5681657" y="3845902"/>
                  <a:ext cx="358116" cy="365592"/>
                  <a:chOff x="14926800" y="2779031"/>
                  <a:chExt cx="358116" cy="365592"/>
                </a:xfrm>
              </p:grpSpPr>
              <p:pic>
                <p:nvPicPr>
                  <p:cNvPr id="194" name="Graphic 193">
                    <a:extLst>
                      <a:ext uri="{FF2B5EF4-FFF2-40B4-BE49-F238E27FC236}">
                        <a16:creationId xmlns:a16="http://schemas.microsoft.com/office/drawing/2014/main" id="{8FA6885C-FE7B-A1A1-43D4-6C7FE90E5C9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998905" y="2779031"/>
                    <a:ext cx="211656" cy="211656"/>
                  </a:xfrm>
                  <a:prstGeom prst="rect">
                    <a:avLst/>
                  </a:prstGeom>
                </p:spPr>
              </p:pic>
              <p:sp>
                <p:nvSpPr>
                  <p:cNvPr id="195" name="TextBox 194">
                    <a:extLst>
                      <a:ext uri="{FF2B5EF4-FFF2-40B4-BE49-F238E27FC236}">
                        <a16:creationId xmlns:a16="http://schemas.microsoft.com/office/drawing/2014/main" id="{4319021C-4FA4-ED2E-4FC2-EB5DC69B35C3}"/>
                      </a:ext>
                    </a:extLst>
                  </p:cNvPr>
                  <p:cNvSpPr txBox="1"/>
                  <p:nvPr/>
                </p:nvSpPr>
                <p:spPr>
                  <a:xfrm>
                    <a:off x="14926800" y="2990735"/>
                    <a:ext cx="358116" cy="153888"/>
                  </a:xfrm>
                  <a:prstGeom prst="rect">
                    <a:avLst/>
                  </a:prstGeom>
                  <a:noFill/>
                </p:spPr>
                <p:txBody>
                  <a:bodyPr wrap="square" lIns="0" tIns="0" rIns="0" bIns="0" rtlCol="0">
                    <a:spAutoFit/>
                  </a:bodyPr>
                  <a:lstStyle/>
                  <a:p>
                    <a:pPr algn="ctr"/>
                    <a:r>
                      <a:rPr lang="en-CA" sz="500">
                        <a:solidFill>
                          <a:schemeClr val="bg1"/>
                        </a:solidFill>
                        <a:latin typeface="+mj-lt"/>
                      </a:rPr>
                      <a:t>HTTP</a:t>
                    </a:r>
                    <a:br>
                      <a:rPr lang="en-CA" sz="500">
                        <a:solidFill>
                          <a:schemeClr val="bg1"/>
                        </a:solidFill>
                        <a:latin typeface="+mj-lt"/>
                      </a:rPr>
                    </a:br>
                    <a:r>
                      <a:rPr lang="en-CA" sz="500">
                        <a:solidFill>
                          <a:schemeClr val="bg1"/>
                        </a:solidFill>
                        <a:latin typeface="+mj-lt"/>
                      </a:rPr>
                      <a:t>/api..</a:t>
                    </a:r>
                    <a:endParaRPr lang="en-CA" sz="500" dirty="0" err="1">
                      <a:solidFill>
                        <a:schemeClr val="bg1"/>
                      </a:solidFill>
                      <a:latin typeface="+mj-lt"/>
                    </a:endParaRPr>
                  </a:p>
                </p:txBody>
              </p:sp>
            </p:grpSp>
            <p:cxnSp>
              <p:nvCxnSpPr>
                <p:cNvPr id="196" name="Straight Arrow Connector 195">
                  <a:extLst>
                    <a:ext uri="{FF2B5EF4-FFF2-40B4-BE49-F238E27FC236}">
                      <a16:creationId xmlns:a16="http://schemas.microsoft.com/office/drawing/2014/main" id="{1A0E0CFE-3C0B-ADA3-DE1A-7664A91CAC8D}"/>
                    </a:ext>
                  </a:extLst>
                </p:cNvPr>
                <p:cNvCxnSpPr>
                  <a:cxnSpLocks/>
                </p:cNvCxnSpPr>
                <p:nvPr/>
              </p:nvCxnSpPr>
              <p:spPr>
                <a:xfrm>
                  <a:off x="5333602" y="3961163"/>
                  <a:ext cx="441723" cy="0"/>
                </a:xfrm>
                <a:prstGeom prst="straightConnector1">
                  <a:avLst/>
                </a:prstGeom>
                <a:noFill/>
                <a:ln w="9525" cap="flat" cmpd="sng" algn="ctr">
                  <a:solidFill>
                    <a:srgbClr val="4DA195"/>
                  </a:solidFill>
                  <a:prstDash val="solid"/>
                  <a:headEnd type="none" w="sm" len="sm"/>
                  <a:tailEnd type="triangle" w="sm" len="sm"/>
                </a:ln>
                <a:effectLst>
                  <a:outerShdw blurRad="50800" dist="38100" dir="2700000" algn="tl" rotWithShape="0">
                    <a:prstClr val="black">
                      <a:alpha val="15000"/>
                    </a:prstClr>
                  </a:outerShdw>
                </a:effectLst>
              </p:spPr>
            </p:cxnSp>
            <p:grpSp>
              <p:nvGrpSpPr>
                <p:cNvPr id="197" name="Group 196">
                  <a:extLst>
                    <a:ext uri="{FF2B5EF4-FFF2-40B4-BE49-F238E27FC236}">
                      <a16:creationId xmlns:a16="http://schemas.microsoft.com/office/drawing/2014/main" id="{C47ECB9D-8F22-845D-15A9-E3FE503D68EF}"/>
                    </a:ext>
                  </a:extLst>
                </p:cNvPr>
                <p:cNvGrpSpPr/>
                <p:nvPr/>
              </p:nvGrpSpPr>
              <p:grpSpPr>
                <a:xfrm>
                  <a:off x="5358336" y="3897526"/>
                  <a:ext cx="337842" cy="122474"/>
                  <a:chOff x="14443625" y="2277378"/>
                  <a:chExt cx="337842" cy="122474"/>
                </a:xfrm>
              </p:grpSpPr>
              <p:sp>
                <p:nvSpPr>
                  <p:cNvPr id="198" name="Rectangle: Rounded Corners 197">
                    <a:extLst>
                      <a:ext uri="{FF2B5EF4-FFF2-40B4-BE49-F238E27FC236}">
                        <a16:creationId xmlns:a16="http://schemas.microsoft.com/office/drawing/2014/main" id="{D5F0EF9B-566D-C3F8-6B6F-ABDD4E43B536}"/>
                      </a:ext>
                    </a:extLst>
                  </p:cNvPr>
                  <p:cNvSpPr/>
                  <p:nvPr/>
                </p:nvSpPr>
                <p:spPr bwMode="auto">
                  <a:xfrm>
                    <a:off x="14465746" y="2277378"/>
                    <a:ext cx="288595" cy="122474"/>
                  </a:xfrm>
                  <a:prstGeom prst="roundRect">
                    <a:avLst/>
                  </a:prstGeom>
                  <a:solidFill>
                    <a:schemeClr val="tx1">
                      <a:lumMod val="95000"/>
                    </a:schemeClr>
                  </a:solidFill>
                  <a:ln>
                    <a:solidFill>
                      <a:srgbClr val="4DA195"/>
                    </a:solidFill>
                    <a:headEnd type="none" w="med" len="med"/>
                    <a:tailEnd type="none" w="med" len="med"/>
                  </a:ln>
                  <a:effectLst>
                    <a:outerShdw blurRad="508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TextBox 198">
                    <a:extLst>
                      <a:ext uri="{FF2B5EF4-FFF2-40B4-BE49-F238E27FC236}">
                        <a16:creationId xmlns:a16="http://schemas.microsoft.com/office/drawing/2014/main" id="{6A961D80-5414-4038-D85F-39E7E4F924BF}"/>
                      </a:ext>
                    </a:extLst>
                  </p:cNvPr>
                  <p:cNvSpPr txBox="1"/>
                  <p:nvPr/>
                </p:nvSpPr>
                <p:spPr>
                  <a:xfrm>
                    <a:off x="14443625" y="2286475"/>
                    <a:ext cx="337842" cy="107722"/>
                  </a:xfrm>
                  <a:prstGeom prst="rect">
                    <a:avLst/>
                  </a:prstGeom>
                  <a:noFill/>
                </p:spPr>
                <p:txBody>
                  <a:bodyPr wrap="square" lIns="0" tIns="0" rIns="0" bIns="0" rtlCol="0">
                    <a:spAutoFit/>
                  </a:bodyPr>
                  <a:lstStyle/>
                  <a:p>
                    <a:pPr algn="ctr"/>
                    <a:r>
                      <a:rPr lang="en-CA" sz="700">
                        <a:solidFill>
                          <a:srgbClr val="4DA195"/>
                        </a:solidFill>
                        <a:latin typeface="+mj-lt"/>
                      </a:rPr>
                      <a:t>JSON</a:t>
                    </a:r>
                  </a:p>
                </p:txBody>
              </p:sp>
            </p:grpSp>
            <p:cxnSp>
              <p:nvCxnSpPr>
                <p:cNvPr id="202" name="Connector: Elbow 201">
                  <a:extLst>
                    <a:ext uri="{FF2B5EF4-FFF2-40B4-BE49-F238E27FC236}">
                      <a16:creationId xmlns:a16="http://schemas.microsoft.com/office/drawing/2014/main" id="{C48D18DF-F847-3B9D-F083-E66EB722C1B4}"/>
                    </a:ext>
                  </a:extLst>
                </p:cNvPr>
                <p:cNvCxnSpPr>
                  <a:cxnSpLocks/>
                  <a:stCxn id="194" idx="3"/>
                </p:cNvCxnSpPr>
                <p:nvPr/>
              </p:nvCxnSpPr>
              <p:spPr>
                <a:xfrm flipV="1">
                  <a:off x="5965418" y="3004696"/>
                  <a:ext cx="723796" cy="947034"/>
                </a:xfrm>
                <a:prstGeom prst="bentConnector2">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205" name="TextBox 204">
                  <a:extLst>
                    <a:ext uri="{FF2B5EF4-FFF2-40B4-BE49-F238E27FC236}">
                      <a16:creationId xmlns:a16="http://schemas.microsoft.com/office/drawing/2014/main" id="{ED1C90DB-F6FC-4ED2-DBF8-6BBBEA55A820}"/>
                    </a:ext>
                  </a:extLst>
                </p:cNvPr>
                <p:cNvSpPr txBox="1"/>
                <p:nvPr/>
              </p:nvSpPr>
              <p:spPr>
                <a:xfrm>
                  <a:off x="6140128" y="4000786"/>
                  <a:ext cx="358116" cy="153888"/>
                </a:xfrm>
                <a:prstGeom prst="rect">
                  <a:avLst/>
                </a:prstGeom>
                <a:noFill/>
              </p:spPr>
              <p:txBody>
                <a:bodyPr wrap="square" lIns="0" tIns="0" rIns="0" bIns="0" rtlCol="0">
                  <a:spAutoFit/>
                </a:bodyPr>
                <a:lstStyle/>
                <a:p>
                  <a:pPr algn="ctr"/>
                  <a:r>
                    <a:rPr lang="en-CA" sz="500">
                      <a:solidFill>
                        <a:schemeClr val="bg1"/>
                      </a:solidFill>
                      <a:latin typeface="+mj-lt"/>
                    </a:rPr>
                    <a:t>RPC </a:t>
                  </a:r>
                  <a:br>
                    <a:rPr lang="en-CA" sz="500">
                      <a:solidFill>
                        <a:schemeClr val="bg1"/>
                      </a:solidFill>
                      <a:latin typeface="+mj-lt"/>
                    </a:rPr>
                  </a:br>
                  <a:r>
                    <a:rPr lang="en-CA" sz="500">
                      <a:solidFill>
                        <a:schemeClr val="bg1"/>
                      </a:solidFill>
                      <a:latin typeface="+mj-lt"/>
                    </a:rPr>
                    <a:t>Client</a:t>
                  </a:r>
                </a:p>
              </p:txBody>
            </p:sp>
            <p:pic>
              <p:nvPicPr>
                <p:cNvPr id="220" name="Graphic 219">
                  <a:extLst>
                    <a:ext uri="{FF2B5EF4-FFF2-40B4-BE49-F238E27FC236}">
                      <a16:creationId xmlns:a16="http://schemas.microsoft.com/office/drawing/2014/main" id="{2A63EF47-4115-5EDB-6657-386CAA8BC04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189271" y="3046831"/>
                  <a:ext cx="190500" cy="190500"/>
                </a:xfrm>
                <a:prstGeom prst="rect">
                  <a:avLst/>
                </a:prstGeom>
              </p:spPr>
            </p:pic>
          </p:grpSp>
        </p:grpSp>
        <p:sp>
          <p:nvSpPr>
            <p:cNvPr id="223" name="Oval 222">
              <a:extLst>
                <a:ext uri="{FF2B5EF4-FFF2-40B4-BE49-F238E27FC236}">
                  <a16:creationId xmlns:a16="http://schemas.microsoft.com/office/drawing/2014/main" id="{9B549AF5-5A1D-CB49-56B4-2A25BC82E1AE}"/>
                </a:ext>
              </a:extLst>
            </p:cNvPr>
            <p:cNvSpPr/>
            <p:nvPr/>
          </p:nvSpPr>
          <p:spPr bwMode="auto">
            <a:xfrm>
              <a:off x="5382397" y="369462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4" name="Oval 223">
              <a:extLst>
                <a:ext uri="{FF2B5EF4-FFF2-40B4-BE49-F238E27FC236}">
                  <a16:creationId xmlns:a16="http://schemas.microsoft.com/office/drawing/2014/main" id="{EDA25258-1A49-2EBE-F513-5E6A9FC1A8E4}"/>
                </a:ext>
              </a:extLst>
            </p:cNvPr>
            <p:cNvSpPr/>
            <p:nvPr/>
          </p:nvSpPr>
          <p:spPr bwMode="auto">
            <a:xfrm>
              <a:off x="4257872" y="260234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5" name="Oval 224">
              <a:extLst>
                <a:ext uri="{FF2B5EF4-FFF2-40B4-BE49-F238E27FC236}">
                  <a16:creationId xmlns:a16="http://schemas.microsoft.com/office/drawing/2014/main" id="{32CAC90F-C076-8D52-A52E-38F3AA350226}"/>
                </a:ext>
              </a:extLst>
            </p:cNvPr>
            <p:cNvSpPr/>
            <p:nvPr/>
          </p:nvSpPr>
          <p:spPr bwMode="auto">
            <a:xfrm>
              <a:off x="5620409" y="221859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DD29EC45-B5D8-E5A0-830C-DA2F2D39ECF5}"/>
                </a:ext>
              </a:extLst>
            </p:cNvPr>
            <p:cNvSpPr/>
            <p:nvPr/>
          </p:nvSpPr>
          <p:spPr bwMode="auto">
            <a:xfrm>
              <a:off x="5633413" y="342021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CA"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7" name="Oval 226">
              <a:extLst>
                <a:ext uri="{FF2B5EF4-FFF2-40B4-BE49-F238E27FC236}">
                  <a16:creationId xmlns:a16="http://schemas.microsoft.com/office/drawing/2014/main" id="{60B78413-88B9-567B-798C-5DB4D83CACDB}"/>
                </a:ext>
              </a:extLst>
            </p:cNvPr>
            <p:cNvSpPr/>
            <p:nvPr/>
          </p:nvSpPr>
          <p:spPr bwMode="auto">
            <a:xfrm>
              <a:off x="5157941" y="245793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8" name="Oval 227">
              <a:extLst>
                <a:ext uri="{FF2B5EF4-FFF2-40B4-BE49-F238E27FC236}">
                  <a16:creationId xmlns:a16="http://schemas.microsoft.com/office/drawing/2014/main" id="{136DBD8B-4A2B-F493-2FA1-DFB9ED614848}"/>
                </a:ext>
              </a:extLst>
            </p:cNvPr>
            <p:cNvSpPr/>
            <p:nvPr/>
          </p:nvSpPr>
          <p:spPr bwMode="auto">
            <a:xfrm>
              <a:off x="6421473" y="273333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29" name="Oval 228">
              <a:extLst>
                <a:ext uri="{FF2B5EF4-FFF2-40B4-BE49-F238E27FC236}">
                  <a16:creationId xmlns:a16="http://schemas.microsoft.com/office/drawing/2014/main" id="{7387BBF4-CCF6-E118-9B46-451DFF2F8F31}"/>
                </a:ext>
              </a:extLst>
            </p:cNvPr>
            <p:cNvSpPr/>
            <p:nvPr/>
          </p:nvSpPr>
          <p:spPr bwMode="auto">
            <a:xfrm>
              <a:off x="5531086" y="27905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0" name="Oval 229">
              <a:extLst>
                <a:ext uri="{FF2B5EF4-FFF2-40B4-BE49-F238E27FC236}">
                  <a16:creationId xmlns:a16="http://schemas.microsoft.com/office/drawing/2014/main" id="{541E4EA1-4429-4C5F-C2B4-F277647467B7}"/>
                </a:ext>
              </a:extLst>
            </p:cNvPr>
            <p:cNvSpPr/>
            <p:nvPr/>
          </p:nvSpPr>
          <p:spPr bwMode="auto">
            <a:xfrm>
              <a:off x="6852865" y="221548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1" name="Oval 230">
              <a:extLst>
                <a:ext uri="{FF2B5EF4-FFF2-40B4-BE49-F238E27FC236}">
                  <a16:creationId xmlns:a16="http://schemas.microsoft.com/office/drawing/2014/main" id="{10912378-A365-FA2B-E366-382F96434E87}"/>
                </a:ext>
              </a:extLst>
            </p:cNvPr>
            <p:cNvSpPr/>
            <p:nvPr/>
          </p:nvSpPr>
          <p:spPr bwMode="auto">
            <a:xfrm>
              <a:off x="7869190" y="282571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2" name="Oval 231">
              <a:extLst>
                <a:ext uri="{FF2B5EF4-FFF2-40B4-BE49-F238E27FC236}">
                  <a16:creationId xmlns:a16="http://schemas.microsoft.com/office/drawing/2014/main" id="{4984DB19-EBF0-139C-944A-4D61489636E0}"/>
                </a:ext>
              </a:extLst>
            </p:cNvPr>
            <p:cNvSpPr/>
            <p:nvPr/>
          </p:nvSpPr>
          <p:spPr bwMode="auto">
            <a:xfrm>
              <a:off x="7684115" y="38362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nvGrpSpPr>
            <p:cNvPr id="237" name="Group 236">
              <a:extLst>
                <a:ext uri="{FF2B5EF4-FFF2-40B4-BE49-F238E27FC236}">
                  <a16:creationId xmlns:a16="http://schemas.microsoft.com/office/drawing/2014/main" id="{CD5E7F29-0ABA-F3B3-4F39-381992FFCD76}"/>
                </a:ext>
              </a:extLst>
            </p:cNvPr>
            <p:cNvGrpSpPr/>
            <p:nvPr/>
          </p:nvGrpSpPr>
          <p:grpSpPr>
            <a:xfrm>
              <a:off x="7116695" y="2875561"/>
              <a:ext cx="337842" cy="164558"/>
              <a:chOff x="7754774" y="3988628"/>
              <a:chExt cx="337842" cy="164558"/>
            </a:xfrm>
          </p:grpSpPr>
          <p:sp>
            <p:nvSpPr>
              <p:cNvPr id="234" name="Oval 233">
                <a:extLst>
                  <a:ext uri="{FF2B5EF4-FFF2-40B4-BE49-F238E27FC236}">
                    <a16:creationId xmlns:a16="http://schemas.microsoft.com/office/drawing/2014/main" id="{F4C0D38E-937D-D607-9EDC-035298CC467E}"/>
                  </a:ext>
                </a:extLst>
              </p:cNvPr>
              <p:cNvSpPr/>
              <p:nvPr/>
            </p:nvSpPr>
            <p:spPr bwMode="auto">
              <a:xfrm>
                <a:off x="7836515" y="398862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236" name="TextBox 235">
                <a:extLst>
                  <a:ext uri="{FF2B5EF4-FFF2-40B4-BE49-F238E27FC236}">
                    <a16:creationId xmlns:a16="http://schemas.microsoft.com/office/drawing/2014/main" id="{04CF300C-2DEB-A204-218A-E719177B6F08}"/>
                  </a:ext>
                </a:extLst>
              </p:cNvPr>
              <p:cNvSpPr txBox="1"/>
              <p:nvPr/>
            </p:nvSpPr>
            <p:spPr>
              <a:xfrm>
                <a:off x="7754774" y="4023070"/>
                <a:ext cx="337842" cy="107722"/>
              </a:xfrm>
              <a:prstGeom prst="rect">
                <a:avLst/>
              </a:prstGeom>
              <a:noFill/>
            </p:spPr>
            <p:txBody>
              <a:bodyPr wrap="square" lIns="0" tIns="0" rIns="0" bIns="0" rtlCol="0">
                <a:spAutoFit/>
              </a:bodyPr>
              <a:lstStyle/>
              <a:p>
                <a:pPr algn="ctr"/>
                <a:r>
                  <a:rPr lang="en-CA" sz="700">
                    <a:solidFill>
                      <a:srgbClr val="4DA195"/>
                    </a:solidFill>
                    <a:latin typeface="+mj-lt"/>
                  </a:rPr>
                  <a:t>10</a:t>
                </a:r>
              </a:p>
            </p:txBody>
          </p:sp>
        </p:grpSp>
      </p:grpSp>
    </p:spTree>
    <p:extLst>
      <p:ext uri="{BB962C8B-B14F-4D97-AF65-F5344CB8AC3E}">
        <p14:creationId xmlns:p14="http://schemas.microsoft.com/office/powerpoint/2010/main" val="38628414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239468C-BAB6-2395-5B7B-68137C792F89}"/>
            </a:ext>
          </a:extLst>
        </p:cNvPr>
        <p:cNvGrpSpPr/>
        <p:nvPr/>
      </p:nvGrpSpPr>
      <p:grpSpPr>
        <a:xfrm>
          <a:off x="0" y="0"/>
          <a:ext cx="0" cy="0"/>
          <a:chOff x="0" y="0"/>
          <a:chExt cx="0" cy="0"/>
        </a:xfrm>
      </p:grpSpPr>
      <p:grpSp>
        <p:nvGrpSpPr>
          <p:cNvPr id="69" name="Group 68">
            <a:extLst>
              <a:ext uri="{FF2B5EF4-FFF2-40B4-BE49-F238E27FC236}">
                <a16:creationId xmlns:a16="http://schemas.microsoft.com/office/drawing/2014/main" id="{1EF616BB-C112-5F80-6AB2-C7D3381546C5}"/>
              </a:ext>
            </a:extLst>
          </p:cNvPr>
          <p:cNvGrpSpPr/>
          <p:nvPr/>
        </p:nvGrpSpPr>
        <p:grpSpPr>
          <a:xfrm>
            <a:off x="3001526" y="906779"/>
            <a:ext cx="6249272" cy="4226699"/>
            <a:chOff x="3001526" y="906779"/>
            <a:chExt cx="6249272" cy="4226699"/>
          </a:xfrm>
        </p:grpSpPr>
        <p:pic>
          <p:nvPicPr>
            <p:cNvPr id="6" name="Picture 5" descr="Current Loki vs Thanos with infinity gauntlet. According to you who will  win? :) : r/Marvel">
              <a:extLst>
                <a:ext uri="{FF2B5EF4-FFF2-40B4-BE49-F238E27FC236}">
                  <a16:creationId xmlns:a16="http://schemas.microsoft.com/office/drawing/2014/main" id="{E5094E71-5ACE-C809-85CC-E3E66E491C94}"/>
                </a:ext>
              </a:extLst>
            </p:cNvPr>
            <p:cNvPicPr>
              <a:picLocks noChangeAspect="1"/>
            </p:cNvPicPr>
            <p:nvPr/>
          </p:nvPicPr>
          <p:blipFill>
            <a:blip r:embed="rId3"/>
            <a:srcRect t="963"/>
            <a:stretch>
              <a:fillRect/>
            </a:stretch>
          </p:blipFill>
          <p:spPr>
            <a:xfrm>
              <a:off x="3001526" y="906779"/>
              <a:ext cx="6249272" cy="4226699"/>
            </a:xfrm>
            <a:prstGeom prst="rect">
              <a:avLst/>
            </a:prstGeom>
          </p:spPr>
        </p:pic>
        <p:sp>
          <p:nvSpPr>
            <p:cNvPr id="65" name="Rectangle 64">
              <a:extLst>
                <a:ext uri="{FF2B5EF4-FFF2-40B4-BE49-F238E27FC236}">
                  <a16:creationId xmlns:a16="http://schemas.microsoft.com/office/drawing/2014/main" id="{D933266A-8A18-F9B4-EB77-8E5D8B335016}"/>
                </a:ext>
              </a:extLst>
            </p:cNvPr>
            <p:cNvSpPr/>
            <p:nvPr/>
          </p:nvSpPr>
          <p:spPr bwMode="auto">
            <a:xfrm rot="18502461">
              <a:off x="6264185" y="3394498"/>
              <a:ext cx="363580"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9696DF2E-AAC6-C3DE-42CA-B4858363729C}"/>
                </a:ext>
              </a:extLst>
            </p:cNvPr>
            <p:cNvSpPr/>
            <p:nvPr/>
          </p:nvSpPr>
          <p:spPr bwMode="auto">
            <a:xfrm rot="18502461">
              <a:off x="6463037" y="3024073"/>
              <a:ext cx="363580"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94D9D233-B3B8-C4CD-088B-DA77CC800611}"/>
                </a:ext>
              </a:extLst>
            </p:cNvPr>
            <p:cNvSpPr/>
            <p:nvPr/>
          </p:nvSpPr>
          <p:spPr bwMode="auto">
            <a:xfrm rot="18581171">
              <a:off x="6730125" y="2699208"/>
              <a:ext cx="427748"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1BFDC100-F795-6686-CF53-98E0B9B7EE6E}"/>
                </a:ext>
              </a:extLst>
            </p:cNvPr>
            <p:cNvSpPr/>
            <p:nvPr/>
          </p:nvSpPr>
          <p:spPr bwMode="auto">
            <a:xfrm rot="18699737">
              <a:off x="7053198" y="2391351"/>
              <a:ext cx="427748" cy="164320"/>
            </a:xfrm>
            <a:prstGeom prst="rect">
              <a:avLst/>
            </a:prstGeom>
            <a:solidFill>
              <a:schemeClr val="bg1">
                <a:alpha val="7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2" name="Picture 21" descr="FiveTran To Acquire HVR And Raises $565 Million in Series D Funding » World  Business Outlook">
              <a:extLst>
                <a:ext uri="{FF2B5EF4-FFF2-40B4-BE49-F238E27FC236}">
                  <a16:creationId xmlns:a16="http://schemas.microsoft.com/office/drawing/2014/main" id="{C42BBA72-473A-9D76-AA36-8A02912B4483}"/>
                </a:ext>
              </a:extLst>
            </p:cNvPr>
            <p:cNvPicPr>
              <a:picLocks noChangeAspect="1"/>
            </p:cNvPicPr>
            <p:nvPr/>
          </p:nvPicPr>
          <p:blipFill>
            <a:blip r:embed="rId4"/>
            <a:stretch>
              <a:fillRect/>
            </a:stretch>
          </p:blipFill>
          <p:spPr>
            <a:xfrm rot="21246448">
              <a:off x="4791375" y="1152928"/>
              <a:ext cx="478933" cy="478933"/>
            </a:xfrm>
            <a:prstGeom prst="rect">
              <a:avLst/>
            </a:prstGeom>
          </p:spPr>
        </p:pic>
        <p:grpSp>
          <p:nvGrpSpPr>
            <p:cNvPr id="30" name="Group 29">
              <a:extLst>
                <a:ext uri="{FF2B5EF4-FFF2-40B4-BE49-F238E27FC236}">
                  <a16:creationId xmlns:a16="http://schemas.microsoft.com/office/drawing/2014/main" id="{788D08C3-51ED-9BED-B95D-0253F5C46701}"/>
                </a:ext>
              </a:extLst>
            </p:cNvPr>
            <p:cNvGrpSpPr/>
            <p:nvPr/>
          </p:nvGrpSpPr>
          <p:grpSpPr>
            <a:xfrm>
              <a:off x="6061548" y="3142615"/>
              <a:ext cx="339252" cy="339252"/>
              <a:chOff x="5709123" y="3139440"/>
              <a:chExt cx="464820" cy="464820"/>
            </a:xfrm>
          </p:grpSpPr>
          <p:sp>
            <p:nvSpPr>
              <p:cNvPr id="24" name="Oval 23">
                <a:extLst>
                  <a:ext uri="{FF2B5EF4-FFF2-40B4-BE49-F238E27FC236}">
                    <a16:creationId xmlns:a16="http://schemas.microsoft.com/office/drawing/2014/main" id="{BF52F410-3C36-F679-0099-DB49DEEE543F}"/>
                  </a:ext>
                </a:extLst>
              </p:cNvPr>
              <p:cNvSpPr/>
              <p:nvPr/>
            </p:nvSpPr>
            <p:spPr bwMode="auto">
              <a:xfrm>
                <a:off x="5709123" y="3139440"/>
                <a:ext cx="464820" cy="464820"/>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descr="Dbt Icon icon - Free Download PNG &amp; SVG | Streamline">
                <a:extLst>
                  <a:ext uri="{FF2B5EF4-FFF2-40B4-BE49-F238E27FC236}">
                    <a16:creationId xmlns:a16="http://schemas.microsoft.com/office/drawing/2014/main" id="{CA3A632E-DBF2-98CB-41FA-583E9E23550D}"/>
                  </a:ext>
                </a:extLst>
              </p:cNvPr>
              <p:cNvPicPr>
                <a:picLocks noChangeAspect="1"/>
              </p:cNvPicPr>
              <p:nvPr/>
            </p:nvPicPr>
            <p:blipFill>
              <a:blip r:embed="rId5"/>
              <a:stretch>
                <a:fillRect/>
              </a:stretch>
            </p:blipFill>
            <p:spPr>
              <a:xfrm>
                <a:off x="5787943" y="3218260"/>
                <a:ext cx="307179" cy="307179"/>
              </a:xfrm>
              <a:prstGeom prst="rect">
                <a:avLst/>
              </a:prstGeom>
            </p:spPr>
          </p:pic>
        </p:grpSp>
        <p:grpSp>
          <p:nvGrpSpPr>
            <p:cNvPr id="54" name="Group 53">
              <a:extLst>
                <a:ext uri="{FF2B5EF4-FFF2-40B4-BE49-F238E27FC236}">
                  <a16:creationId xmlns:a16="http://schemas.microsoft.com/office/drawing/2014/main" id="{671ED0B9-9502-3540-81B9-77FA3D38CF3F}"/>
                </a:ext>
              </a:extLst>
            </p:cNvPr>
            <p:cNvGrpSpPr/>
            <p:nvPr/>
          </p:nvGrpSpPr>
          <p:grpSpPr>
            <a:xfrm rot="18888998">
              <a:off x="6250639" y="2733102"/>
              <a:ext cx="339252" cy="339252"/>
              <a:chOff x="6233970" y="2803362"/>
              <a:chExt cx="339252" cy="339252"/>
            </a:xfrm>
          </p:grpSpPr>
          <p:sp>
            <p:nvSpPr>
              <p:cNvPr id="38" name="Oval 37">
                <a:extLst>
                  <a:ext uri="{FF2B5EF4-FFF2-40B4-BE49-F238E27FC236}">
                    <a16:creationId xmlns:a16="http://schemas.microsoft.com/office/drawing/2014/main" id="{E3B435A5-EA3A-08EB-AC21-3CD9DE473BE9}"/>
                  </a:ext>
                </a:extLst>
              </p:cNvPr>
              <p:cNvSpPr/>
              <p:nvPr/>
            </p:nvSpPr>
            <p:spPr bwMode="auto">
              <a:xfrm>
                <a:off x="6233970" y="2803362"/>
                <a:ext cx="339252" cy="339252"/>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3" name="Picture 42" descr="SDF Labs | LinkedIn">
                <a:extLst>
                  <a:ext uri="{FF2B5EF4-FFF2-40B4-BE49-F238E27FC236}">
                    <a16:creationId xmlns:a16="http://schemas.microsoft.com/office/drawing/2014/main" id="{1E7DF454-25DD-D1A7-D62B-C826B6264DAB}"/>
                  </a:ext>
                </a:extLst>
              </p:cNvPr>
              <p:cNvPicPr>
                <a:picLocks noChangeAspect="1"/>
              </p:cNvPicPr>
              <p:nvPr/>
            </p:nvPicPr>
            <p:blipFill>
              <a:blip r:embed="rId6"/>
              <a:stretch>
                <a:fillRect/>
              </a:stretch>
            </p:blipFill>
            <p:spPr>
              <a:xfrm>
                <a:off x="6291659" y="2863847"/>
                <a:ext cx="218282" cy="218282"/>
              </a:xfrm>
              <a:prstGeom prst="rect">
                <a:avLst/>
              </a:prstGeom>
            </p:spPr>
          </p:pic>
        </p:grpSp>
        <p:grpSp>
          <p:nvGrpSpPr>
            <p:cNvPr id="53" name="Group 52">
              <a:extLst>
                <a:ext uri="{FF2B5EF4-FFF2-40B4-BE49-F238E27FC236}">
                  <a16:creationId xmlns:a16="http://schemas.microsoft.com/office/drawing/2014/main" id="{2955C7BB-1FB4-2423-999E-6824898A5667}"/>
                </a:ext>
              </a:extLst>
            </p:cNvPr>
            <p:cNvGrpSpPr/>
            <p:nvPr/>
          </p:nvGrpSpPr>
          <p:grpSpPr>
            <a:xfrm rot="18911745">
              <a:off x="6576018" y="2393849"/>
              <a:ext cx="339252" cy="339252"/>
              <a:chOff x="6330233" y="2403625"/>
              <a:chExt cx="339252" cy="339252"/>
            </a:xfrm>
          </p:grpSpPr>
          <p:sp>
            <p:nvSpPr>
              <p:cNvPr id="51" name="Oval 50">
                <a:extLst>
                  <a:ext uri="{FF2B5EF4-FFF2-40B4-BE49-F238E27FC236}">
                    <a16:creationId xmlns:a16="http://schemas.microsoft.com/office/drawing/2014/main" id="{5DB62D63-7D38-AE6D-958C-5B123600D900}"/>
                  </a:ext>
                </a:extLst>
              </p:cNvPr>
              <p:cNvSpPr/>
              <p:nvPr/>
            </p:nvSpPr>
            <p:spPr bwMode="auto">
              <a:xfrm>
                <a:off x="6330233" y="2403625"/>
                <a:ext cx="339252" cy="339252"/>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2" name="Picture 51" descr="SQLMesh (SQLMesh) · GitHub">
                <a:extLst>
                  <a:ext uri="{FF2B5EF4-FFF2-40B4-BE49-F238E27FC236}">
                    <a16:creationId xmlns:a16="http://schemas.microsoft.com/office/drawing/2014/main" id="{BEB09DD5-D887-4BC5-8DF6-7913F61411F9}"/>
                  </a:ext>
                </a:extLst>
              </p:cNvPr>
              <p:cNvPicPr>
                <a:picLocks noChangeAspect="1"/>
              </p:cNvPicPr>
              <p:nvPr/>
            </p:nvPicPr>
            <p:blipFill>
              <a:blip r:embed="rId7"/>
              <a:srcRect l="22935" t="24402" r="23297" b="25272"/>
              <a:stretch>
                <a:fillRect/>
              </a:stretch>
            </p:blipFill>
            <p:spPr>
              <a:xfrm>
                <a:off x="6390681" y="2468397"/>
                <a:ext cx="219472" cy="205423"/>
              </a:xfrm>
              <a:prstGeom prst="rect">
                <a:avLst/>
              </a:prstGeom>
            </p:spPr>
          </p:pic>
        </p:grpSp>
        <p:grpSp>
          <p:nvGrpSpPr>
            <p:cNvPr id="60" name="Group 59">
              <a:extLst>
                <a:ext uri="{FF2B5EF4-FFF2-40B4-BE49-F238E27FC236}">
                  <a16:creationId xmlns:a16="http://schemas.microsoft.com/office/drawing/2014/main" id="{92CF46F9-F745-4E06-1BAA-453EBCD9DFEF}"/>
                </a:ext>
              </a:extLst>
            </p:cNvPr>
            <p:cNvGrpSpPr/>
            <p:nvPr/>
          </p:nvGrpSpPr>
          <p:grpSpPr>
            <a:xfrm>
              <a:off x="6904435" y="2167553"/>
              <a:ext cx="339252" cy="339252"/>
              <a:chOff x="6904435" y="2167553"/>
              <a:chExt cx="339252" cy="339252"/>
            </a:xfrm>
          </p:grpSpPr>
          <p:sp>
            <p:nvSpPr>
              <p:cNvPr id="56" name="Oval 55">
                <a:extLst>
                  <a:ext uri="{FF2B5EF4-FFF2-40B4-BE49-F238E27FC236}">
                    <a16:creationId xmlns:a16="http://schemas.microsoft.com/office/drawing/2014/main" id="{247C1BBF-BDD7-1034-A29F-80A28F578DA7}"/>
                  </a:ext>
                </a:extLst>
              </p:cNvPr>
              <p:cNvSpPr/>
              <p:nvPr/>
            </p:nvSpPr>
            <p:spPr bwMode="auto">
              <a:xfrm rot="20142819">
                <a:off x="6904435" y="2167553"/>
                <a:ext cx="339252" cy="339252"/>
              </a:xfrm>
              <a:prstGeom prst="ellipse">
                <a:avLst/>
              </a:prstGeom>
              <a:solidFill>
                <a:srgbClr val="FFFFFF"/>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9" name="Picture 58" descr="Census - ETL App for HubSpot | Census">
                <a:extLst>
                  <a:ext uri="{FF2B5EF4-FFF2-40B4-BE49-F238E27FC236}">
                    <a16:creationId xmlns:a16="http://schemas.microsoft.com/office/drawing/2014/main" id="{74B45B65-4E36-486C-E914-5359736D4582}"/>
                  </a:ext>
                </a:extLst>
              </p:cNvPr>
              <p:cNvPicPr>
                <a:picLocks noChangeAspect="1"/>
              </p:cNvPicPr>
              <p:nvPr/>
            </p:nvPicPr>
            <p:blipFill>
              <a:blip r:embed="rId8"/>
              <a:stretch>
                <a:fillRect/>
              </a:stretch>
            </p:blipFill>
            <p:spPr>
              <a:xfrm rot="19833206">
                <a:off x="6962138" y="2218458"/>
                <a:ext cx="210261" cy="210261"/>
              </a:xfrm>
              <a:prstGeom prst="rect">
                <a:avLst/>
              </a:prstGeom>
            </p:spPr>
          </p:pic>
        </p:grpSp>
        <p:sp>
          <p:nvSpPr>
            <p:cNvPr id="61" name="TextBox 60">
              <a:extLst>
                <a:ext uri="{FF2B5EF4-FFF2-40B4-BE49-F238E27FC236}">
                  <a16:creationId xmlns:a16="http://schemas.microsoft.com/office/drawing/2014/main" id="{E2B1D723-1E5C-9049-B72F-C981EA0F9C64}"/>
                </a:ext>
              </a:extLst>
            </p:cNvPr>
            <p:cNvSpPr txBox="1"/>
            <p:nvPr/>
          </p:nvSpPr>
          <p:spPr>
            <a:xfrm rot="18578853">
              <a:off x="6316247" y="3388592"/>
              <a:ext cx="263525" cy="161583"/>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105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dbt</a:t>
              </a:r>
              <a:endParaRPr lang="en-CA" sz="105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sp>
          <p:nvSpPr>
            <p:cNvPr id="62" name="TextBox 61">
              <a:extLst>
                <a:ext uri="{FF2B5EF4-FFF2-40B4-BE49-F238E27FC236}">
                  <a16:creationId xmlns:a16="http://schemas.microsoft.com/office/drawing/2014/main" id="{87D3575A-BFC5-1F44-D891-475C7007A746}"/>
                </a:ext>
              </a:extLst>
            </p:cNvPr>
            <p:cNvSpPr txBox="1"/>
            <p:nvPr/>
          </p:nvSpPr>
          <p:spPr>
            <a:xfrm rot="18578853">
              <a:off x="6520275" y="3018809"/>
              <a:ext cx="263525" cy="161583"/>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105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SDF</a:t>
              </a:r>
              <a:endParaRPr lang="en-CA" sz="105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sp>
          <p:nvSpPr>
            <p:cNvPr id="63" name="TextBox 62">
              <a:extLst>
                <a:ext uri="{FF2B5EF4-FFF2-40B4-BE49-F238E27FC236}">
                  <a16:creationId xmlns:a16="http://schemas.microsoft.com/office/drawing/2014/main" id="{D2504CA2-0B68-3135-0166-608595F3B107}"/>
                </a:ext>
              </a:extLst>
            </p:cNvPr>
            <p:cNvSpPr txBox="1"/>
            <p:nvPr/>
          </p:nvSpPr>
          <p:spPr>
            <a:xfrm rot="18578853">
              <a:off x="6710574" y="2623752"/>
              <a:ext cx="637345" cy="107722"/>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70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sqlmesh</a:t>
              </a:r>
              <a:endParaRPr lang="en-CA" sz="70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sp>
          <p:nvSpPr>
            <p:cNvPr id="64" name="TextBox 63">
              <a:extLst>
                <a:ext uri="{FF2B5EF4-FFF2-40B4-BE49-F238E27FC236}">
                  <a16:creationId xmlns:a16="http://schemas.microsoft.com/office/drawing/2014/main" id="{F8D06800-A214-AC24-72A0-FCE42315514D}"/>
                </a:ext>
              </a:extLst>
            </p:cNvPr>
            <p:cNvSpPr txBox="1"/>
            <p:nvPr/>
          </p:nvSpPr>
          <p:spPr>
            <a:xfrm rot="18578853">
              <a:off x="7066965" y="2418079"/>
              <a:ext cx="359141" cy="123111"/>
            </a:xfrm>
            <a:prstGeom prst="rect">
              <a:avLst/>
            </a:prstGeom>
            <a:noFill/>
            <a:effectLst>
              <a:outerShdw blurRad="50800" dist="38100" dir="2700000" algn="tl" rotWithShape="0">
                <a:prstClr val="black"/>
              </a:outerShdw>
            </a:effectLst>
          </p:spPr>
          <p:txBody>
            <a:bodyPr wrap="square" lIns="0" tIns="0" rIns="0" bIns="0" rtlCol="0">
              <a:spAutoFit/>
            </a:bodyPr>
            <a:lstStyle/>
            <a:p>
              <a:pPr algn="l"/>
              <a:r>
                <a:rPr lang="en-CA" sz="800">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rPr>
                <a:t>Census</a:t>
              </a:r>
              <a:endParaRPr lang="en-CA" sz="800" dirty="0" err="1">
                <a:gradFill>
                  <a:gsLst>
                    <a:gs pos="2917">
                      <a:schemeClr val="tx1"/>
                    </a:gs>
                    <a:gs pos="30000">
                      <a:schemeClr val="tx1"/>
                    </a:gs>
                  </a:gsLst>
                  <a:lin ang="5400000" scaled="0"/>
                </a:gradFill>
                <a:latin typeface="Cascadia Code" panose="020B0609020000020004" pitchFamily="49" charset="0"/>
                <a:cs typeface="Cascadia Code" panose="020B0609020000020004" pitchFamily="49" charset="0"/>
              </a:endParaRPr>
            </a:p>
          </p:txBody>
        </p:sp>
      </p:grpSp>
    </p:spTree>
    <p:extLst>
      <p:ext uri="{BB962C8B-B14F-4D97-AF65-F5344CB8AC3E}">
        <p14:creationId xmlns:p14="http://schemas.microsoft.com/office/powerpoint/2010/main" val="21942037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86DA06AA-0BCF-0012-E888-153834EFA433}"/>
            </a:ext>
          </a:extLst>
        </p:cNvPr>
        <p:cNvGrpSpPr/>
        <p:nvPr/>
      </p:nvGrpSpPr>
      <p:grpSpPr>
        <a:xfrm>
          <a:off x="0" y="0"/>
          <a:ext cx="0" cy="0"/>
          <a:chOff x="0" y="0"/>
          <a:chExt cx="0" cy="0"/>
        </a:xfrm>
      </p:grpSpPr>
      <p:grpSp>
        <p:nvGrpSpPr>
          <p:cNvPr id="1273" name="Group 1272">
            <a:extLst>
              <a:ext uri="{FF2B5EF4-FFF2-40B4-BE49-F238E27FC236}">
                <a16:creationId xmlns:a16="http://schemas.microsoft.com/office/drawing/2014/main" id="{46C20780-CAC7-3CF3-F8EB-90B5F448F9A3}"/>
              </a:ext>
            </a:extLst>
          </p:cNvPr>
          <p:cNvGrpSpPr/>
          <p:nvPr/>
        </p:nvGrpSpPr>
        <p:grpSpPr>
          <a:xfrm>
            <a:off x="482367" y="-392430"/>
            <a:ext cx="8699383" cy="5878830"/>
            <a:chOff x="482367" y="-392430"/>
            <a:chExt cx="8699383" cy="5878830"/>
          </a:xfrm>
        </p:grpSpPr>
        <p:grpSp>
          <p:nvGrpSpPr>
            <p:cNvPr id="1271" name="Group 1270">
              <a:extLst>
                <a:ext uri="{FF2B5EF4-FFF2-40B4-BE49-F238E27FC236}">
                  <a16:creationId xmlns:a16="http://schemas.microsoft.com/office/drawing/2014/main" id="{6C99451D-27D5-BF47-3999-721C4256E73B}"/>
                </a:ext>
              </a:extLst>
            </p:cNvPr>
            <p:cNvGrpSpPr/>
            <p:nvPr/>
          </p:nvGrpSpPr>
          <p:grpSpPr>
            <a:xfrm>
              <a:off x="482367" y="-392430"/>
              <a:ext cx="8699383" cy="5878830"/>
              <a:chOff x="482367" y="-392430"/>
              <a:chExt cx="8699383" cy="5878830"/>
            </a:xfrm>
          </p:grpSpPr>
          <p:grpSp>
            <p:nvGrpSpPr>
              <p:cNvPr id="1269" name="Group 1268">
                <a:extLst>
                  <a:ext uri="{FF2B5EF4-FFF2-40B4-BE49-F238E27FC236}">
                    <a16:creationId xmlns:a16="http://schemas.microsoft.com/office/drawing/2014/main" id="{9488EA0D-EFC8-CADB-DAC0-302CB757F4CD}"/>
                  </a:ext>
                </a:extLst>
              </p:cNvPr>
              <p:cNvGrpSpPr/>
              <p:nvPr/>
            </p:nvGrpSpPr>
            <p:grpSpPr>
              <a:xfrm>
                <a:off x="482367" y="-392430"/>
                <a:ext cx="8699383" cy="5878830"/>
                <a:chOff x="482367" y="-392430"/>
                <a:chExt cx="8699383" cy="5878830"/>
              </a:xfrm>
            </p:grpSpPr>
            <p:grpSp>
              <p:nvGrpSpPr>
                <p:cNvPr id="1265" name="Group 1264">
                  <a:extLst>
                    <a:ext uri="{FF2B5EF4-FFF2-40B4-BE49-F238E27FC236}">
                      <a16:creationId xmlns:a16="http://schemas.microsoft.com/office/drawing/2014/main" id="{5DB42BAD-2321-475A-DF1F-DD85512B9B2C}"/>
                    </a:ext>
                  </a:extLst>
                </p:cNvPr>
                <p:cNvGrpSpPr/>
                <p:nvPr/>
              </p:nvGrpSpPr>
              <p:grpSpPr>
                <a:xfrm>
                  <a:off x="482367" y="-392430"/>
                  <a:ext cx="8699383" cy="5878830"/>
                  <a:chOff x="482367" y="-392430"/>
                  <a:chExt cx="8699383" cy="5878830"/>
                </a:xfrm>
              </p:grpSpPr>
              <p:sp>
                <p:nvSpPr>
                  <p:cNvPr id="206" name="Rectangle 205">
                    <a:extLst>
                      <a:ext uri="{FF2B5EF4-FFF2-40B4-BE49-F238E27FC236}">
                        <a16:creationId xmlns:a16="http://schemas.microsoft.com/office/drawing/2014/main" id="{635B78F8-F2A6-FE5B-389D-2EB346CFAB79}"/>
                      </a:ext>
                    </a:extLst>
                  </p:cNvPr>
                  <p:cNvSpPr/>
                  <p:nvPr/>
                </p:nvSpPr>
                <p:spPr bwMode="auto">
                  <a:xfrm>
                    <a:off x="482367" y="-392430"/>
                    <a:ext cx="8699383" cy="5878830"/>
                  </a:xfrm>
                  <a:prstGeom prst="rect">
                    <a:avLst/>
                  </a:prstGeom>
                  <a:gradFill>
                    <a:gsLst>
                      <a:gs pos="0">
                        <a:srgbClr val="F7FDFD"/>
                      </a:gs>
                      <a:gs pos="100000">
                        <a:srgbClr val="EEEEF5"/>
                      </a:gs>
                    </a:gsLst>
                    <a:lin ang="18900000" scaled="1"/>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1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Rounded Corners 206">
                    <a:extLst>
                      <a:ext uri="{FF2B5EF4-FFF2-40B4-BE49-F238E27FC236}">
                        <a16:creationId xmlns:a16="http://schemas.microsoft.com/office/drawing/2014/main" id="{2777D1EC-2BA7-A455-0B0A-4FF1C3C83B43}"/>
                      </a:ext>
                    </a:extLst>
                  </p:cNvPr>
                  <p:cNvSpPr/>
                  <p:nvPr/>
                </p:nvSpPr>
                <p:spPr bwMode="auto">
                  <a:xfrm>
                    <a:off x="2234595" y="2120610"/>
                    <a:ext cx="6818600" cy="3221562"/>
                  </a:xfrm>
                  <a:prstGeom prst="roundRect">
                    <a:avLst>
                      <a:gd name="adj" fmla="val 1988"/>
                    </a:avLst>
                  </a:prstGeom>
                  <a:solidFill>
                    <a:srgbClr val="EBEBEB"/>
                  </a:solidFill>
                  <a:ln w="4445" cap="flat"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8" name="Rectangle: Rounded Corners 207">
                    <a:extLst>
                      <a:ext uri="{FF2B5EF4-FFF2-40B4-BE49-F238E27FC236}">
                        <a16:creationId xmlns:a16="http://schemas.microsoft.com/office/drawing/2014/main" id="{F6D47E73-B191-4161-D1C4-6A64EDCE271F}"/>
                      </a:ext>
                    </a:extLst>
                  </p:cNvPr>
                  <p:cNvSpPr/>
                  <p:nvPr/>
                </p:nvSpPr>
                <p:spPr bwMode="auto">
                  <a:xfrm>
                    <a:off x="2298211" y="2199933"/>
                    <a:ext cx="6678010" cy="3084538"/>
                  </a:xfrm>
                  <a:prstGeom prst="roundRect">
                    <a:avLst>
                      <a:gd name="adj" fmla="val 2318"/>
                    </a:avLst>
                  </a:prstGeom>
                  <a:solidFill>
                    <a:srgbClr val="FFFFFF"/>
                  </a:solid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10" name="Straight Connector 209">
                    <a:extLst>
                      <a:ext uri="{FF2B5EF4-FFF2-40B4-BE49-F238E27FC236}">
                        <a16:creationId xmlns:a16="http://schemas.microsoft.com/office/drawing/2014/main" id="{7F7207ED-1EF4-A68A-87F9-2F24B7AD0D7C}"/>
                      </a:ext>
                    </a:extLst>
                  </p:cNvPr>
                  <p:cNvCxnSpPr>
                    <a:cxnSpLocks/>
                  </p:cNvCxnSpPr>
                  <p:nvPr/>
                </p:nvCxnSpPr>
                <p:spPr>
                  <a:xfrm>
                    <a:off x="5468079" y="2199933"/>
                    <a:ext cx="0" cy="2752068"/>
                  </a:xfrm>
                  <a:prstGeom prst="line">
                    <a:avLst/>
                  </a:prstGeom>
                  <a:noFill/>
                  <a:ln w="38100" cap="flat" cmpd="sng" algn="ctr">
                    <a:solidFill>
                      <a:srgbClr val="243A5E">
                        <a:lumMod val="60000"/>
                        <a:lumOff val="40000"/>
                        <a:alpha val="50000"/>
                      </a:srgbClr>
                    </a:solidFill>
                    <a:prstDash val="solid"/>
                    <a:headEnd type="none" w="lg" len="med"/>
                    <a:tailEnd type="none" w="lg" len="med"/>
                  </a:ln>
                  <a:effectLst/>
                </p:spPr>
              </p:cxnSp>
              <p:pic>
                <p:nvPicPr>
                  <p:cNvPr id="235" name="Picture 24" descr="Index of /images">
                    <a:extLst>
                      <a:ext uri="{FF2B5EF4-FFF2-40B4-BE49-F238E27FC236}">
                        <a16:creationId xmlns:a16="http://schemas.microsoft.com/office/drawing/2014/main" id="{6782A527-22B9-3CD2-E7E7-E798780B18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259" y="4809371"/>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241" name="Graphic 240">
                    <a:extLst>
                      <a:ext uri="{FF2B5EF4-FFF2-40B4-BE49-F238E27FC236}">
                        <a16:creationId xmlns:a16="http://schemas.microsoft.com/office/drawing/2014/main" id="{EC1C4512-D769-B054-532D-CFBA5D287F1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19618" y="2369290"/>
                    <a:ext cx="677057" cy="677057"/>
                  </a:xfrm>
                  <a:prstGeom prst="rect">
                    <a:avLst/>
                  </a:prstGeom>
                </p:spPr>
              </p:pic>
              <p:pic>
                <p:nvPicPr>
                  <p:cNvPr id="243" name="Picture 4" descr="Bronze medal - Free sports and competition icons">
                    <a:extLst>
                      <a:ext uri="{FF2B5EF4-FFF2-40B4-BE49-F238E27FC236}">
                        <a16:creationId xmlns:a16="http://schemas.microsoft.com/office/drawing/2014/main" id="{BD37E8A7-CDEB-B128-FCAA-BC3C9DBB59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87" y="2802917"/>
                    <a:ext cx="396803" cy="396803"/>
                  </a:xfrm>
                  <a:prstGeom prst="rect">
                    <a:avLst/>
                  </a:prstGeom>
                  <a:noFill/>
                  <a:extLst>
                    <a:ext uri="{909E8E84-426E-40DD-AFC4-6F175D3DCCD1}">
                      <a14:hiddenFill xmlns:a14="http://schemas.microsoft.com/office/drawing/2010/main">
                        <a:solidFill>
                          <a:srgbClr val="FFFFFF"/>
                        </a:solidFill>
                      </a14:hiddenFill>
                    </a:ext>
                  </a:extLst>
                </p:spPr>
              </p:pic>
              <p:pic>
                <p:nvPicPr>
                  <p:cNvPr id="244" name="Graphic 243">
                    <a:extLst>
                      <a:ext uri="{FF2B5EF4-FFF2-40B4-BE49-F238E27FC236}">
                        <a16:creationId xmlns:a16="http://schemas.microsoft.com/office/drawing/2014/main" id="{73696880-A281-F993-95BF-152FFC606E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7619" y="2368169"/>
                    <a:ext cx="677057" cy="677057"/>
                  </a:xfrm>
                  <a:prstGeom prst="rect">
                    <a:avLst/>
                  </a:prstGeom>
                </p:spPr>
              </p:pic>
              <p:pic>
                <p:nvPicPr>
                  <p:cNvPr id="245" name="Picture 8" descr="Silver Icon PNGs for Free Download">
                    <a:extLst>
                      <a:ext uri="{FF2B5EF4-FFF2-40B4-BE49-F238E27FC236}">
                        <a16:creationId xmlns:a16="http://schemas.microsoft.com/office/drawing/2014/main" id="{38F36054-98EB-034C-8649-77AE7F8879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3494" y="2815685"/>
                    <a:ext cx="264798" cy="264798"/>
                  </a:xfrm>
                  <a:prstGeom prst="rect">
                    <a:avLst/>
                  </a:prstGeom>
                  <a:noFill/>
                  <a:extLst>
                    <a:ext uri="{909E8E84-426E-40DD-AFC4-6F175D3DCCD1}">
                      <a14:hiddenFill xmlns:a14="http://schemas.microsoft.com/office/drawing/2010/main">
                        <a:solidFill>
                          <a:srgbClr val="FFFFFF"/>
                        </a:solidFill>
                      </a14:hiddenFill>
                    </a:ext>
                  </a:extLst>
                </p:spPr>
              </p:pic>
              <p:pic>
                <p:nvPicPr>
                  <p:cNvPr id="246" name="Graphic 245">
                    <a:extLst>
                      <a:ext uri="{FF2B5EF4-FFF2-40B4-BE49-F238E27FC236}">
                        <a16:creationId xmlns:a16="http://schemas.microsoft.com/office/drawing/2014/main" id="{8352F3E2-8EF2-F5CF-D28B-EDE4FC767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05923" y="2366564"/>
                    <a:ext cx="677057" cy="677057"/>
                  </a:xfrm>
                  <a:prstGeom prst="rect">
                    <a:avLst/>
                  </a:prstGeom>
                </p:spPr>
              </p:pic>
              <p:pic>
                <p:nvPicPr>
                  <p:cNvPr id="247" name="Picture 10" descr="Medal Generic Flat icon | Freepik">
                    <a:extLst>
                      <a:ext uri="{FF2B5EF4-FFF2-40B4-BE49-F238E27FC236}">
                        <a16:creationId xmlns:a16="http://schemas.microsoft.com/office/drawing/2014/main" id="{9D8D48A9-14B4-85EF-ABD4-4A16E2BD5C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0066" y="2808291"/>
                    <a:ext cx="324500" cy="324500"/>
                  </a:xfrm>
                  <a:prstGeom prst="rect">
                    <a:avLst/>
                  </a:prstGeom>
                  <a:noFill/>
                  <a:extLst>
                    <a:ext uri="{909E8E84-426E-40DD-AFC4-6F175D3DCCD1}">
                      <a14:hiddenFill xmlns:a14="http://schemas.microsoft.com/office/drawing/2010/main">
                        <a:solidFill>
                          <a:srgbClr val="FFFFFF"/>
                        </a:solidFill>
                      </a14:hiddenFill>
                    </a:ext>
                  </a:extLst>
                </p:spPr>
              </p:pic>
              <p:pic>
                <p:nvPicPr>
                  <p:cNvPr id="248" name="Graphic 247">
                    <a:extLst>
                      <a:ext uri="{FF2B5EF4-FFF2-40B4-BE49-F238E27FC236}">
                        <a16:creationId xmlns:a16="http://schemas.microsoft.com/office/drawing/2014/main" id="{33BCD4DB-8075-9842-5F04-E5B442624A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7782" y="2359268"/>
                    <a:ext cx="677057" cy="677057"/>
                  </a:xfrm>
                  <a:prstGeom prst="rect">
                    <a:avLst/>
                  </a:prstGeom>
                </p:spPr>
              </p:pic>
              <p:sp>
                <p:nvSpPr>
                  <p:cNvPr id="249" name="TextBox 248">
                    <a:extLst>
                      <a:ext uri="{FF2B5EF4-FFF2-40B4-BE49-F238E27FC236}">
                        <a16:creationId xmlns:a16="http://schemas.microsoft.com/office/drawing/2014/main" id="{34492B10-F173-A3AF-BD68-FFD5121ECE41}"/>
                      </a:ext>
                    </a:extLst>
                  </p:cNvPr>
                  <p:cNvSpPr txBox="1"/>
                  <p:nvPr/>
                </p:nvSpPr>
                <p:spPr>
                  <a:xfrm>
                    <a:off x="2541357" y="3119898"/>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C19A6B"/>
                        </a:solidFill>
                        <a:effectLst/>
                        <a:uLnTx/>
                        <a:uFillTx/>
                        <a:latin typeface="Segoe UI Semibold"/>
                      </a:rPr>
                      <a:t>BRONZE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Stable well-known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static schemas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250" name="TextBox 249">
                    <a:extLst>
                      <a:ext uri="{FF2B5EF4-FFF2-40B4-BE49-F238E27FC236}">
                        <a16:creationId xmlns:a16="http://schemas.microsoft.com/office/drawing/2014/main" id="{99B5C12A-2BBA-A091-9B76-811891561BCA}"/>
                      </a:ext>
                    </a:extLst>
                  </p:cNvPr>
                  <p:cNvSpPr txBox="1"/>
                  <p:nvPr/>
                </p:nvSpPr>
                <p:spPr>
                  <a:xfrm>
                    <a:off x="4247619" y="3119898"/>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B1B1B1"/>
                        </a:solidFill>
                        <a:effectLst/>
                        <a:uLnTx/>
                        <a:uFillTx/>
                        <a:latin typeface="Segoe UI Semibold"/>
                      </a:rPr>
                      <a:t>SILVER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Schematized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Tables</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251" name="Picture 14" descr="Star Schema Icons - Free SVG &amp; PNG Star Schema Images - Noun Project">
                    <a:extLst>
                      <a:ext uri="{FF2B5EF4-FFF2-40B4-BE49-F238E27FC236}">
                        <a16:creationId xmlns:a16="http://schemas.microsoft.com/office/drawing/2014/main" id="{EC9BEF2C-9D98-FCB8-40ED-05AFD930A58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3785" y="3637802"/>
                    <a:ext cx="501128" cy="501128"/>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14" descr="Star Schema Icons - Free SVG &amp; PNG Star Schema Images - Noun Project">
                    <a:extLst>
                      <a:ext uri="{FF2B5EF4-FFF2-40B4-BE49-F238E27FC236}">
                        <a16:creationId xmlns:a16="http://schemas.microsoft.com/office/drawing/2014/main" id="{78A00E98-D8F0-6292-FF6C-04BD2A8E61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5302" y="3644607"/>
                    <a:ext cx="501128" cy="501128"/>
                  </a:xfrm>
                  <a:prstGeom prst="rect">
                    <a:avLst/>
                  </a:prstGeom>
                  <a:noFill/>
                  <a:extLst>
                    <a:ext uri="{909E8E84-426E-40DD-AFC4-6F175D3DCCD1}">
                      <a14:hiddenFill xmlns:a14="http://schemas.microsoft.com/office/drawing/2010/main">
                        <a:solidFill>
                          <a:srgbClr val="FFFFFF"/>
                        </a:solidFill>
                      </a14:hiddenFill>
                    </a:ext>
                  </a:extLst>
                </p:spPr>
              </p:pic>
              <p:sp>
                <p:nvSpPr>
                  <p:cNvPr id="253" name="TextBox 252">
                    <a:extLst>
                      <a:ext uri="{FF2B5EF4-FFF2-40B4-BE49-F238E27FC236}">
                        <a16:creationId xmlns:a16="http://schemas.microsoft.com/office/drawing/2014/main" id="{99E65EC9-94E9-ECBB-CE42-8258C6C35B12}"/>
                      </a:ext>
                    </a:extLst>
                  </p:cNvPr>
                  <p:cNvSpPr txBox="1"/>
                  <p:nvPr/>
                </p:nvSpPr>
                <p:spPr>
                  <a:xfrm>
                    <a:off x="5918037" y="3119898"/>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Kimball SCD2,</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with trx-grain</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254" name="TextBox 253">
                    <a:extLst>
                      <a:ext uri="{FF2B5EF4-FFF2-40B4-BE49-F238E27FC236}">
                        <a16:creationId xmlns:a16="http://schemas.microsoft.com/office/drawing/2014/main" id="{A82006DA-82CE-C9A8-4A4B-C303FFE5ED9E}"/>
                      </a:ext>
                    </a:extLst>
                  </p:cNvPr>
                  <p:cNvSpPr txBox="1"/>
                  <p:nvPr/>
                </p:nvSpPr>
                <p:spPr>
                  <a:xfrm>
                    <a:off x="7573977" y="3119898"/>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Pre-aggregated,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Periodic Snapshots</a:t>
                    </a:r>
                    <a:endParaRPr kumimoji="0" lang="en-CA" sz="900" b="0" i="1" u="none" strike="noStrike" kern="0" cap="none" spc="0" normalizeH="0" baseline="0" noProof="0" err="1">
                      <a:ln>
                        <a:noFill/>
                      </a:ln>
                      <a:solidFill>
                        <a:srgbClr val="000000"/>
                      </a:solidFill>
                      <a:effectLst/>
                      <a:uLnTx/>
                      <a:uFillTx/>
                      <a:latin typeface="Segoe UI Semibold"/>
                    </a:endParaRPr>
                  </a:p>
                </p:txBody>
              </p:sp>
              <p:cxnSp>
                <p:nvCxnSpPr>
                  <p:cNvPr id="255" name="Straight Arrow Connector 254">
                    <a:extLst>
                      <a:ext uri="{FF2B5EF4-FFF2-40B4-BE49-F238E27FC236}">
                        <a16:creationId xmlns:a16="http://schemas.microsoft.com/office/drawing/2014/main" id="{1771CF0F-86A7-3F79-7D9E-85FE2902D3A6}"/>
                      </a:ext>
                    </a:extLst>
                  </p:cNvPr>
                  <p:cNvCxnSpPr>
                    <a:cxnSpLocks/>
                  </p:cNvCxnSpPr>
                  <p:nvPr/>
                </p:nvCxnSpPr>
                <p:spPr>
                  <a:xfrm>
                    <a:off x="3199215" y="2719398"/>
                    <a:ext cx="1050944" cy="0"/>
                  </a:xfrm>
                  <a:prstGeom prst="straightConnector1">
                    <a:avLst/>
                  </a:prstGeom>
                  <a:noFill/>
                  <a:ln w="28575" cap="flat" cmpd="sng" algn="ctr">
                    <a:solidFill>
                      <a:srgbClr val="54B9DC"/>
                    </a:solidFill>
                    <a:prstDash val="solid"/>
                    <a:headEnd type="none" w="lg" len="med"/>
                    <a:tailEnd type="triangle"/>
                  </a:ln>
                  <a:effectLst/>
                </p:spPr>
              </p:cxnSp>
              <p:cxnSp>
                <p:nvCxnSpPr>
                  <p:cNvPr id="1088" name="Straight Arrow Connector 1087">
                    <a:extLst>
                      <a:ext uri="{FF2B5EF4-FFF2-40B4-BE49-F238E27FC236}">
                        <a16:creationId xmlns:a16="http://schemas.microsoft.com/office/drawing/2014/main" id="{563B63DB-0FDC-2F77-DF49-0E2037A4038B}"/>
                      </a:ext>
                    </a:extLst>
                  </p:cNvPr>
                  <p:cNvCxnSpPr>
                    <a:cxnSpLocks/>
                    <a:endCxn id="246" idx="1"/>
                  </p:cNvCxnSpPr>
                  <p:nvPr/>
                </p:nvCxnSpPr>
                <p:spPr>
                  <a:xfrm>
                    <a:off x="4926718" y="2705092"/>
                    <a:ext cx="979205" cy="1"/>
                  </a:xfrm>
                  <a:prstGeom prst="straightConnector1">
                    <a:avLst/>
                  </a:prstGeom>
                  <a:noFill/>
                  <a:ln w="28575" cap="flat" cmpd="sng" algn="ctr">
                    <a:solidFill>
                      <a:srgbClr val="54B9DC"/>
                    </a:solidFill>
                    <a:prstDash val="solid"/>
                    <a:headEnd type="none" w="lg" len="med"/>
                    <a:tailEnd type="triangle"/>
                  </a:ln>
                  <a:effectLst/>
                </p:spPr>
              </p:cxnSp>
              <p:cxnSp>
                <p:nvCxnSpPr>
                  <p:cNvPr id="1089" name="Straight Arrow Connector 1088">
                    <a:extLst>
                      <a:ext uri="{FF2B5EF4-FFF2-40B4-BE49-F238E27FC236}">
                        <a16:creationId xmlns:a16="http://schemas.microsoft.com/office/drawing/2014/main" id="{5D9E7913-CD46-26BE-7644-E53A132552B4}"/>
                      </a:ext>
                    </a:extLst>
                  </p:cNvPr>
                  <p:cNvCxnSpPr>
                    <a:cxnSpLocks/>
                  </p:cNvCxnSpPr>
                  <p:nvPr/>
                </p:nvCxnSpPr>
                <p:spPr>
                  <a:xfrm>
                    <a:off x="6591469" y="2702179"/>
                    <a:ext cx="979205" cy="1"/>
                  </a:xfrm>
                  <a:prstGeom prst="straightConnector1">
                    <a:avLst/>
                  </a:prstGeom>
                  <a:noFill/>
                  <a:ln w="28575" cap="flat" cmpd="sng" algn="ctr">
                    <a:solidFill>
                      <a:srgbClr val="54B9DC"/>
                    </a:solidFill>
                    <a:prstDash val="solid"/>
                    <a:headEnd type="none" w="lg" len="med"/>
                    <a:tailEnd type="triangle"/>
                  </a:ln>
                  <a:effectLst/>
                </p:spPr>
              </p:cxnSp>
              <p:sp>
                <p:nvSpPr>
                  <p:cNvPr id="1091" name="TextBox 1090">
                    <a:extLst>
                      <a:ext uri="{FF2B5EF4-FFF2-40B4-BE49-F238E27FC236}">
                        <a16:creationId xmlns:a16="http://schemas.microsoft.com/office/drawing/2014/main" id="{DBAA7AC9-4D1E-18B2-59D5-F7207199FB8D}"/>
                      </a:ext>
                    </a:extLst>
                  </p:cNvPr>
                  <p:cNvSpPr txBox="1"/>
                  <p:nvPr/>
                </p:nvSpPr>
                <p:spPr>
                  <a:xfrm>
                    <a:off x="3313423" y="2741310"/>
                    <a:ext cx="899168"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1" u="none" strike="noStrike" kern="0" cap="none" spc="0" normalizeH="0" baseline="0" noProof="0">
                        <a:ln>
                          <a:noFill/>
                        </a:ln>
                        <a:solidFill>
                          <a:srgbClr val="000000"/>
                        </a:solidFill>
                        <a:effectLst/>
                        <a:uLnTx/>
                        <a:uFillTx/>
                      </a:rPr>
                      <a:t>(incremental, stateful, idempotent)</a:t>
                    </a:r>
                    <a:endParaRPr kumimoji="0" lang="en-CA" sz="800" b="0" i="1" u="none" strike="noStrike" kern="0" cap="none" spc="0" normalizeH="0" baseline="0" noProof="0" err="1">
                      <a:ln>
                        <a:noFill/>
                      </a:ln>
                      <a:solidFill>
                        <a:srgbClr val="000000"/>
                      </a:solidFill>
                      <a:effectLst/>
                      <a:uLnTx/>
                      <a:uFillTx/>
                    </a:endParaRPr>
                  </a:p>
                </p:txBody>
              </p:sp>
              <p:cxnSp>
                <p:nvCxnSpPr>
                  <p:cNvPr id="1103" name="Connector: Elbow 1102">
                    <a:extLst>
                      <a:ext uri="{FF2B5EF4-FFF2-40B4-BE49-F238E27FC236}">
                        <a16:creationId xmlns:a16="http://schemas.microsoft.com/office/drawing/2014/main" id="{ED2A8846-3B8C-2C78-0337-2AF1326725B2}"/>
                      </a:ext>
                    </a:extLst>
                  </p:cNvPr>
                  <p:cNvCxnSpPr>
                    <a:cxnSpLocks/>
                    <a:endCxn id="241" idx="1"/>
                  </p:cNvCxnSpPr>
                  <p:nvPr/>
                </p:nvCxnSpPr>
                <p:spPr>
                  <a:xfrm>
                    <a:off x="1364248" y="2705092"/>
                    <a:ext cx="1155370" cy="2727"/>
                  </a:xfrm>
                  <a:prstGeom prst="bentConnector3">
                    <a:avLst>
                      <a:gd name="adj1" fmla="val 50000"/>
                    </a:avLst>
                  </a:prstGeom>
                  <a:noFill/>
                  <a:ln w="28575" cap="flat" cmpd="sng" algn="ctr">
                    <a:solidFill>
                      <a:srgbClr val="000000">
                        <a:lumMod val="50000"/>
                        <a:lumOff val="50000"/>
                      </a:srgbClr>
                    </a:solidFill>
                    <a:prstDash val="solid"/>
                    <a:headEnd type="none" w="lg" len="med"/>
                    <a:tailEnd type="triangle"/>
                  </a:ln>
                  <a:effectLst/>
                </p:spPr>
              </p:cxnSp>
              <p:sp>
                <p:nvSpPr>
                  <p:cNvPr id="1216" name="TextBox 1215">
                    <a:extLst>
                      <a:ext uri="{FF2B5EF4-FFF2-40B4-BE49-F238E27FC236}">
                        <a16:creationId xmlns:a16="http://schemas.microsoft.com/office/drawing/2014/main" id="{52A9BE40-AB13-A367-5D23-4173695E2354}"/>
                      </a:ext>
                    </a:extLst>
                  </p:cNvPr>
                  <p:cNvSpPr txBox="1"/>
                  <p:nvPr/>
                </p:nvSpPr>
                <p:spPr>
                  <a:xfrm>
                    <a:off x="651184" y="2761329"/>
                    <a:ext cx="1699173" cy="415498"/>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900" b="1" i="0" u="none" strike="noStrike" kern="0" cap="none" spc="0" normalizeH="0" baseline="0" noProof="0">
                        <a:ln>
                          <a:noFill/>
                        </a:ln>
                        <a:solidFill>
                          <a:srgbClr val="000000"/>
                        </a:solidFill>
                        <a:effectLst/>
                        <a:uLnTx/>
                        <a:uFillTx/>
                        <a:latin typeface="Segoe UI Semibold"/>
                      </a:rPr>
                      <a:t>Weird funky </a:t>
                    </a:r>
                    <a:br>
                      <a:rPr kumimoji="0" lang="en-CA" sz="900" b="1" i="0" u="none" strike="noStrike" kern="0" cap="none" spc="0" normalizeH="0" baseline="0" noProof="0">
                        <a:ln>
                          <a:noFill/>
                        </a:ln>
                        <a:solidFill>
                          <a:srgbClr val="000000"/>
                        </a:solidFill>
                        <a:effectLst/>
                        <a:uLnTx/>
                        <a:uFillTx/>
                        <a:latin typeface="Segoe UI Semibold"/>
                      </a:rPr>
                    </a:br>
                    <a:r>
                      <a:rPr kumimoji="0" lang="en-CA" sz="900" b="1" i="0" u="none" strike="noStrike" kern="0" cap="none" spc="0" normalizeH="0" baseline="0" noProof="0">
                        <a:ln>
                          <a:noFill/>
                        </a:ln>
                        <a:solidFill>
                          <a:srgbClr val="000000"/>
                        </a:solidFill>
                        <a:effectLst/>
                        <a:uLnTx/>
                        <a:uFillTx/>
                        <a:latin typeface="Segoe UI Semibold"/>
                      </a:rPr>
                      <a:t>data sources </a:t>
                    </a:r>
                    <a:br>
                      <a:rPr kumimoji="0" lang="en-CA" sz="900" b="1" i="0" u="none" strike="noStrike" kern="0" cap="none" spc="0" normalizeH="0" baseline="0" noProof="0">
                        <a:ln>
                          <a:noFill/>
                        </a:ln>
                        <a:solidFill>
                          <a:srgbClr val="000000"/>
                        </a:solidFill>
                        <a:effectLst/>
                        <a:uLnTx/>
                        <a:uFillTx/>
                        <a:latin typeface="Segoe UI Semibold"/>
                      </a:rPr>
                    </a:br>
                    <a:r>
                      <a:rPr kumimoji="0" lang="en-CA" sz="900" b="1" i="0" u="none" strike="noStrike" kern="0" cap="none" spc="0" normalizeH="0" baseline="0" noProof="0">
                        <a:ln>
                          <a:noFill/>
                        </a:ln>
                        <a:solidFill>
                          <a:srgbClr val="000000"/>
                        </a:solidFill>
                        <a:effectLst/>
                        <a:uLnTx/>
                        <a:uFillTx/>
                        <a:latin typeface="Segoe UI Semibold"/>
                      </a:rPr>
                      <a:t>and APIs</a:t>
                    </a:r>
                    <a:endParaRPr kumimoji="0" lang="en-CA" sz="700" b="0" i="1" u="none" strike="noStrike" kern="0" cap="none" spc="0" normalizeH="0" baseline="0" noProof="0" err="1">
                      <a:ln>
                        <a:noFill/>
                      </a:ln>
                      <a:solidFill>
                        <a:srgbClr val="000000"/>
                      </a:solidFill>
                      <a:effectLst/>
                      <a:uLnTx/>
                      <a:uFillTx/>
                      <a:latin typeface="Segoe UI Semibold"/>
                    </a:endParaRPr>
                  </a:p>
                </p:txBody>
              </p:sp>
              <p:pic>
                <p:nvPicPr>
                  <p:cNvPr id="1106" name="Graphic 1105">
                    <a:extLst>
                      <a:ext uri="{FF2B5EF4-FFF2-40B4-BE49-F238E27FC236}">
                        <a16:creationId xmlns:a16="http://schemas.microsoft.com/office/drawing/2014/main" id="{529681CD-1CCA-254C-7868-632ACDCD345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4151" y="2444765"/>
                    <a:ext cx="277000" cy="277000"/>
                  </a:xfrm>
                  <a:prstGeom prst="rect">
                    <a:avLst/>
                  </a:prstGeom>
                </p:spPr>
              </p:pic>
              <p:cxnSp>
                <p:nvCxnSpPr>
                  <p:cNvPr id="1119" name="Straight Arrow Connector 1118">
                    <a:extLst>
                      <a:ext uri="{FF2B5EF4-FFF2-40B4-BE49-F238E27FC236}">
                        <a16:creationId xmlns:a16="http://schemas.microsoft.com/office/drawing/2014/main" id="{868F464B-8E13-E394-B54A-30E05AE5C998}"/>
                      </a:ext>
                    </a:extLst>
                  </p:cNvPr>
                  <p:cNvCxnSpPr>
                    <a:cxnSpLocks/>
                  </p:cNvCxnSpPr>
                  <p:nvPr/>
                </p:nvCxnSpPr>
                <p:spPr>
                  <a:xfrm flipV="1">
                    <a:off x="6237648" y="1961820"/>
                    <a:ext cx="0" cy="598157"/>
                  </a:xfrm>
                  <a:prstGeom prst="straightConnector1">
                    <a:avLst/>
                  </a:prstGeom>
                  <a:noFill/>
                  <a:ln w="28575" cap="flat" cmpd="sng" algn="ctr">
                    <a:solidFill>
                      <a:srgbClr val="54B9DC"/>
                    </a:solidFill>
                    <a:prstDash val="solid"/>
                    <a:headEnd type="none" w="lg" len="med"/>
                    <a:tailEnd type="triangle"/>
                  </a:ln>
                  <a:effectLst/>
                </p:spPr>
              </p:cxnSp>
              <p:cxnSp>
                <p:nvCxnSpPr>
                  <p:cNvPr id="1122" name="Straight Arrow Connector 1121">
                    <a:extLst>
                      <a:ext uri="{FF2B5EF4-FFF2-40B4-BE49-F238E27FC236}">
                        <a16:creationId xmlns:a16="http://schemas.microsoft.com/office/drawing/2014/main" id="{621DF1B4-CDCB-0271-EFE4-226D599A622D}"/>
                      </a:ext>
                    </a:extLst>
                  </p:cNvPr>
                  <p:cNvCxnSpPr>
                    <a:cxnSpLocks/>
                  </p:cNvCxnSpPr>
                  <p:nvPr/>
                </p:nvCxnSpPr>
                <p:spPr>
                  <a:xfrm flipV="1">
                    <a:off x="7925511" y="1961820"/>
                    <a:ext cx="0" cy="598157"/>
                  </a:xfrm>
                  <a:prstGeom prst="straightConnector1">
                    <a:avLst/>
                  </a:prstGeom>
                  <a:noFill/>
                  <a:ln w="28575" cap="flat" cmpd="sng" algn="ctr">
                    <a:solidFill>
                      <a:srgbClr val="54B9DC"/>
                    </a:solidFill>
                    <a:prstDash val="solid"/>
                    <a:headEnd type="none" w="lg" len="med"/>
                    <a:tailEnd type="triangle"/>
                  </a:ln>
                  <a:effectLst/>
                </p:spPr>
              </p:cxnSp>
              <p:sp>
                <p:nvSpPr>
                  <p:cNvPr id="1123" name="TextBox 1122">
                    <a:extLst>
                      <a:ext uri="{FF2B5EF4-FFF2-40B4-BE49-F238E27FC236}">
                        <a16:creationId xmlns:a16="http://schemas.microsoft.com/office/drawing/2014/main" id="{1E2DBA4E-0D46-FE7F-BF98-999A5E86BA4F}"/>
                      </a:ext>
                    </a:extLst>
                  </p:cNvPr>
                  <p:cNvSpPr txBox="1"/>
                  <p:nvPr/>
                </p:nvSpPr>
                <p:spPr>
                  <a:xfrm>
                    <a:off x="7091937" y="1675180"/>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Mart</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134" name="Picture 10" descr="Medal Generic Flat icon | Freepik">
                    <a:extLst>
                      <a:ext uri="{FF2B5EF4-FFF2-40B4-BE49-F238E27FC236}">
                        <a16:creationId xmlns:a16="http://schemas.microsoft.com/office/drawing/2014/main" id="{84C98F3C-2ECB-389F-F1A7-DDE324D0413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44314" y="2791808"/>
                    <a:ext cx="324500" cy="324500"/>
                  </a:xfrm>
                  <a:prstGeom prst="rect">
                    <a:avLst/>
                  </a:prstGeom>
                  <a:noFill/>
                  <a:extLst>
                    <a:ext uri="{909E8E84-426E-40DD-AFC4-6F175D3DCCD1}">
                      <a14:hiddenFill xmlns:a14="http://schemas.microsoft.com/office/drawing/2010/main">
                        <a:solidFill>
                          <a:srgbClr val="FFFFFF"/>
                        </a:solidFill>
                      </a14:hiddenFill>
                    </a:ext>
                  </a:extLst>
                </p:spPr>
              </p:pic>
              <p:sp>
                <p:nvSpPr>
                  <p:cNvPr id="1140" name="TextBox 1139">
                    <a:extLst>
                      <a:ext uri="{FF2B5EF4-FFF2-40B4-BE49-F238E27FC236}">
                        <a16:creationId xmlns:a16="http://schemas.microsoft.com/office/drawing/2014/main" id="{DA871EE2-1CD8-05EF-6B14-1CE4EF25BB2B}"/>
                      </a:ext>
                    </a:extLst>
                  </p:cNvPr>
                  <p:cNvSpPr txBox="1"/>
                  <p:nvPr/>
                </p:nvSpPr>
                <p:spPr>
                  <a:xfrm>
                    <a:off x="1400174" y="2253836"/>
                    <a:ext cx="899168" cy="41549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Ingest as cheaply and as fast as possible</a:t>
                    </a:r>
                  </a:p>
                </p:txBody>
              </p:sp>
              <p:pic>
                <p:nvPicPr>
                  <p:cNvPr id="1177" name="Picture 4" descr="Raw - Free files and folders icons">
                    <a:extLst>
                      <a:ext uri="{FF2B5EF4-FFF2-40B4-BE49-F238E27FC236}">
                        <a16:creationId xmlns:a16="http://schemas.microsoft.com/office/drawing/2014/main" id="{8BEAC1BC-9449-BB8F-B505-6CFBC2EDB51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36647" y="3627026"/>
                    <a:ext cx="453164" cy="453164"/>
                  </a:xfrm>
                  <a:prstGeom prst="rect">
                    <a:avLst/>
                  </a:prstGeom>
                  <a:noFill/>
                  <a:extLst>
                    <a:ext uri="{909E8E84-426E-40DD-AFC4-6F175D3DCCD1}">
                      <a14:hiddenFill xmlns:a14="http://schemas.microsoft.com/office/drawing/2010/main">
                        <a:solidFill>
                          <a:srgbClr val="FFFFFF"/>
                        </a:solidFill>
                      </a14:hiddenFill>
                    </a:ext>
                  </a:extLst>
                </p:spPr>
              </p:pic>
              <p:sp>
                <p:nvSpPr>
                  <p:cNvPr id="1178" name="TextBox 1177">
                    <a:extLst>
                      <a:ext uri="{FF2B5EF4-FFF2-40B4-BE49-F238E27FC236}">
                        <a16:creationId xmlns:a16="http://schemas.microsoft.com/office/drawing/2014/main" id="{DD01D172-D04D-EA55-EC0C-914A341017E9}"/>
                      </a:ext>
                    </a:extLst>
                  </p:cNvPr>
                  <p:cNvSpPr txBox="1"/>
                  <p:nvPr/>
                </p:nvSpPr>
                <p:spPr>
                  <a:xfrm>
                    <a:off x="2534904" y="4131586"/>
                    <a:ext cx="873590"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 on read</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79" name="TextBox 1178">
                    <a:extLst>
                      <a:ext uri="{FF2B5EF4-FFF2-40B4-BE49-F238E27FC236}">
                        <a16:creationId xmlns:a16="http://schemas.microsoft.com/office/drawing/2014/main" id="{D7A1A227-A5AB-E29B-66A6-23C48925400A}"/>
                      </a:ext>
                    </a:extLst>
                  </p:cNvPr>
                  <p:cNvSpPr txBox="1"/>
                  <p:nvPr/>
                </p:nvSpPr>
                <p:spPr>
                  <a:xfrm>
                    <a:off x="2304561" y="4336767"/>
                    <a:ext cx="1436901"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Dump into Delta Tables with minimum schema assumptions. No transformations.</a:t>
                    </a:r>
                    <a:endParaRPr kumimoji="0" lang="en-CA" sz="800" b="0" i="0" u="none" strike="noStrike" kern="0" cap="none" spc="0" normalizeH="0" baseline="0" noProof="0" err="1">
                      <a:ln>
                        <a:noFill/>
                      </a:ln>
                      <a:solidFill>
                        <a:srgbClr val="000000"/>
                      </a:solidFill>
                      <a:effectLst/>
                      <a:uLnTx/>
                      <a:uFillTx/>
                      <a:latin typeface="Segoe UI Semibold"/>
                    </a:endParaRPr>
                  </a:p>
                </p:txBody>
              </p:sp>
              <p:pic>
                <p:nvPicPr>
                  <p:cNvPr id="1180" name="Picture 6" descr="77+ Thousand Data Table Icon Royalty-Free Images, Stock Photos &amp; Pictures |  Shutterstock">
                    <a:extLst>
                      <a:ext uri="{FF2B5EF4-FFF2-40B4-BE49-F238E27FC236}">
                        <a16:creationId xmlns:a16="http://schemas.microsoft.com/office/drawing/2014/main" id="{4B504CBF-9CF4-5156-61C9-E6C54DD6B67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9429" t="22957" r="17801" b="22451"/>
                  <a:stretch>
                    <a:fillRect/>
                  </a:stretch>
                </p:blipFill>
                <p:spPr bwMode="auto">
                  <a:xfrm>
                    <a:off x="4345959" y="3599056"/>
                    <a:ext cx="612763" cy="532926"/>
                  </a:xfrm>
                  <a:prstGeom prst="rect">
                    <a:avLst/>
                  </a:prstGeom>
                  <a:noFill/>
                  <a:extLst>
                    <a:ext uri="{909E8E84-426E-40DD-AFC4-6F175D3DCCD1}">
                      <a14:hiddenFill xmlns:a14="http://schemas.microsoft.com/office/drawing/2010/main">
                        <a:solidFill>
                          <a:srgbClr val="FFFFFF"/>
                        </a:solidFill>
                      </a14:hiddenFill>
                    </a:ext>
                  </a:extLst>
                </p:spPr>
              </p:pic>
              <p:sp>
                <p:nvSpPr>
                  <p:cNvPr id="1181" name="TextBox 1180">
                    <a:extLst>
                      <a:ext uri="{FF2B5EF4-FFF2-40B4-BE49-F238E27FC236}">
                        <a16:creationId xmlns:a16="http://schemas.microsoft.com/office/drawing/2014/main" id="{27E8226D-268B-4119-162E-55CF98BEEEB6}"/>
                      </a:ext>
                    </a:extLst>
                  </p:cNvPr>
                  <p:cNvSpPr txBox="1"/>
                  <p:nvPr/>
                </p:nvSpPr>
                <p:spPr>
                  <a:xfrm>
                    <a:off x="4118915" y="4131267"/>
                    <a:ext cx="1127799"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Schematized tables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82" name="TextBox 1181">
                    <a:extLst>
                      <a:ext uri="{FF2B5EF4-FFF2-40B4-BE49-F238E27FC236}">
                        <a16:creationId xmlns:a16="http://schemas.microsoft.com/office/drawing/2014/main" id="{A2545A4C-B394-CBA8-2E43-08ABF6B3ACB7}"/>
                      </a:ext>
                    </a:extLst>
                  </p:cNvPr>
                  <p:cNvSpPr txBox="1"/>
                  <p:nvPr/>
                </p:nvSpPr>
                <p:spPr>
                  <a:xfrm>
                    <a:off x="3962521" y="4336448"/>
                    <a:ext cx="1436901" cy="61555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Fully exploded columns with minimal nesting and maximum columnar compression. Tables are wide and tall, not suitable for JOINs.</a:t>
                    </a:r>
                    <a:endParaRPr kumimoji="0" lang="en-CA" sz="800" b="0" i="0" u="none" strike="noStrike" kern="0" cap="none" spc="0" normalizeH="0" baseline="0" noProof="0" err="1">
                      <a:ln>
                        <a:noFill/>
                      </a:ln>
                      <a:solidFill>
                        <a:srgbClr val="000000"/>
                      </a:solidFill>
                      <a:effectLst/>
                      <a:uLnTx/>
                      <a:uFillTx/>
                      <a:latin typeface="Segoe UI Semibold"/>
                    </a:endParaRPr>
                  </a:p>
                </p:txBody>
              </p:sp>
              <p:sp>
                <p:nvSpPr>
                  <p:cNvPr id="1183" name="TextBox 1182">
                    <a:extLst>
                      <a:ext uri="{FF2B5EF4-FFF2-40B4-BE49-F238E27FC236}">
                        <a16:creationId xmlns:a16="http://schemas.microsoft.com/office/drawing/2014/main" id="{180D05F6-22D5-206A-75BD-341150A823FD}"/>
                      </a:ext>
                    </a:extLst>
                  </p:cNvPr>
                  <p:cNvSpPr txBox="1"/>
                  <p:nvPr/>
                </p:nvSpPr>
                <p:spPr>
                  <a:xfrm>
                    <a:off x="5468079" y="4184164"/>
                    <a:ext cx="167653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SCD2, Trx-grain STAR Schema</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84" name="TextBox 1183">
                    <a:extLst>
                      <a:ext uri="{FF2B5EF4-FFF2-40B4-BE49-F238E27FC236}">
                        <a16:creationId xmlns:a16="http://schemas.microsoft.com/office/drawing/2014/main" id="{0C4F14F2-5EFA-FCBC-EA5B-E9A1E9DA9DDF}"/>
                      </a:ext>
                    </a:extLst>
                  </p:cNvPr>
                  <p:cNvSpPr txBox="1"/>
                  <p:nvPr/>
                </p:nvSpPr>
                <p:spPr>
                  <a:xfrm>
                    <a:off x="5559567" y="4353654"/>
                    <a:ext cx="1436901"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A strict, Kimball STAR Schema with Slowly Changing 2 Dimensions. Transaction-grain, high-cardinality.</a:t>
                    </a:r>
                    <a:endParaRPr kumimoji="0" lang="en-CA" sz="800" b="0" i="0" u="none" strike="noStrike" kern="0" cap="none" spc="0" normalizeH="0" baseline="0" noProof="0" err="1">
                      <a:ln>
                        <a:noFill/>
                      </a:ln>
                      <a:solidFill>
                        <a:srgbClr val="000000"/>
                      </a:solidFill>
                      <a:effectLst/>
                      <a:uLnTx/>
                      <a:uFillTx/>
                      <a:latin typeface="Segoe UI Semibold"/>
                    </a:endParaRPr>
                  </a:p>
                </p:txBody>
              </p:sp>
              <p:sp>
                <p:nvSpPr>
                  <p:cNvPr id="1185" name="TextBox 1184">
                    <a:extLst>
                      <a:ext uri="{FF2B5EF4-FFF2-40B4-BE49-F238E27FC236}">
                        <a16:creationId xmlns:a16="http://schemas.microsoft.com/office/drawing/2014/main" id="{EBDF92DD-3449-0E53-AA33-E4D2DC5DB673}"/>
                      </a:ext>
                    </a:extLst>
                  </p:cNvPr>
                  <p:cNvSpPr txBox="1"/>
                  <p:nvPr/>
                </p:nvSpPr>
                <p:spPr>
                  <a:xfrm>
                    <a:off x="7197809" y="4195404"/>
                    <a:ext cx="1676531"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Periodic Snapshot STAR Schema</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186" name="TextBox 1185">
                    <a:extLst>
                      <a:ext uri="{FF2B5EF4-FFF2-40B4-BE49-F238E27FC236}">
                        <a16:creationId xmlns:a16="http://schemas.microsoft.com/office/drawing/2014/main" id="{A3C283C3-6069-AE22-1597-C75919160556}"/>
                      </a:ext>
                    </a:extLst>
                  </p:cNvPr>
                  <p:cNvSpPr txBox="1"/>
                  <p:nvPr/>
                </p:nvSpPr>
                <p:spPr>
                  <a:xfrm>
                    <a:off x="7091937" y="4364894"/>
                    <a:ext cx="1801317"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800" b="0" i="0" u="none" strike="noStrike" kern="0" cap="none" spc="0" normalizeH="0" baseline="0" noProof="0">
                        <a:ln>
                          <a:noFill/>
                        </a:ln>
                        <a:solidFill>
                          <a:srgbClr val="000000"/>
                        </a:solidFill>
                        <a:effectLst/>
                        <a:uLnTx/>
                        <a:uFillTx/>
                        <a:latin typeface="Segoe UI Semibold"/>
                      </a:rPr>
                      <a:t>Kimball Periodic Snapshot STAR Schema with daily/weekly/monthly snapshots, highly-tuned for query performance, reduced-cardinality.</a:t>
                    </a:r>
                    <a:endParaRPr kumimoji="0" lang="en-CA" sz="800" b="0" i="0" u="none" strike="noStrike" kern="0" cap="none" spc="0" normalizeH="0" baseline="0" noProof="0" err="1">
                      <a:ln>
                        <a:noFill/>
                      </a:ln>
                      <a:solidFill>
                        <a:srgbClr val="000000"/>
                      </a:solidFill>
                      <a:effectLst/>
                      <a:uLnTx/>
                      <a:uFillTx/>
                      <a:latin typeface="Segoe UI Semibold"/>
                    </a:endParaRPr>
                  </a:p>
                </p:txBody>
              </p:sp>
              <p:sp>
                <p:nvSpPr>
                  <p:cNvPr id="1083" name="Rectangle: Rounded Corners 1082">
                    <a:extLst>
                      <a:ext uri="{FF2B5EF4-FFF2-40B4-BE49-F238E27FC236}">
                        <a16:creationId xmlns:a16="http://schemas.microsoft.com/office/drawing/2014/main" id="{C5D2F6A0-E522-B0B0-8CC9-09B8D1556ED2}"/>
                      </a:ext>
                    </a:extLst>
                  </p:cNvPr>
                  <p:cNvSpPr/>
                  <p:nvPr/>
                </p:nvSpPr>
                <p:spPr bwMode="auto">
                  <a:xfrm>
                    <a:off x="5027526" y="1939285"/>
                    <a:ext cx="898765" cy="333220"/>
                  </a:xfrm>
                  <a:prstGeom prst="roundRect">
                    <a:avLst/>
                  </a:prstGeom>
                  <a:solidFill>
                    <a:srgbClr val="FFFFFF"/>
                  </a:solidFill>
                  <a:ln w="9525"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84" name="Group 1083">
                    <a:extLst>
                      <a:ext uri="{FF2B5EF4-FFF2-40B4-BE49-F238E27FC236}">
                        <a16:creationId xmlns:a16="http://schemas.microsoft.com/office/drawing/2014/main" id="{E1354161-D393-0046-D847-CC3999959458}"/>
                      </a:ext>
                    </a:extLst>
                  </p:cNvPr>
                  <p:cNvGrpSpPr/>
                  <p:nvPr/>
                </p:nvGrpSpPr>
                <p:grpSpPr>
                  <a:xfrm>
                    <a:off x="5302707" y="1682346"/>
                    <a:ext cx="303397" cy="309966"/>
                    <a:chOff x="7736628" y="4121854"/>
                    <a:chExt cx="303397" cy="309966"/>
                  </a:xfrm>
                </p:grpSpPr>
                <p:sp>
                  <p:nvSpPr>
                    <p:cNvPr id="192" name="Oval 191">
                      <a:extLst>
                        <a:ext uri="{FF2B5EF4-FFF2-40B4-BE49-F238E27FC236}">
                          <a16:creationId xmlns:a16="http://schemas.microsoft.com/office/drawing/2014/main" id="{BC8B41D1-9F66-36A4-9D12-B8A25E984399}"/>
                        </a:ext>
                      </a:extLst>
                    </p:cNvPr>
                    <p:cNvSpPr/>
                    <p:nvPr/>
                  </p:nvSpPr>
                  <p:spPr bwMode="auto">
                    <a:xfrm>
                      <a:off x="7736628" y="4121854"/>
                      <a:ext cx="303397" cy="309966"/>
                    </a:xfrm>
                    <a:prstGeom prst="ellipse">
                      <a:avLst/>
                    </a:prstGeom>
                    <a:solidFill>
                      <a:srgbClr val="FFFFFF"/>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200" name="Picture 18" descr="Defence Generic Blue icon | Freepik">
                      <a:extLst>
                        <a:ext uri="{FF2B5EF4-FFF2-40B4-BE49-F238E27FC236}">
                          <a16:creationId xmlns:a16="http://schemas.microsoft.com/office/drawing/2014/main" id="{6988BF09-3E67-C4C4-C3BB-03D3C89D407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2972" y="4161483"/>
                      <a:ext cx="230708" cy="230708"/>
                    </a:xfrm>
                    <a:prstGeom prst="rect">
                      <a:avLst/>
                    </a:prstGeom>
                    <a:noFill/>
                    <a:extLst>
                      <a:ext uri="{909E8E84-426E-40DD-AFC4-6F175D3DCCD1}">
                        <a14:hiddenFill xmlns:a14="http://schemas.microsoft.com/office/drawing/2010/main">
                          <a:solidFill>
                            <a:srgbClr val="FFFFFF"/>
                          </a:solidFill>
                        </a14:hiddenFill>
                      </a:ext>
                    </a:extLst>
                  </p:spPr>
                </p:pic>
              </p:grpSp>
              <p:sp>
                <p:nvSpPr>
                  <p:cNvPr id="1085" name="TextBox 1084">
                    <a:extLst>
                      <a:ext uri="{FF2B5EF4-FFF2-40B4-BE49-F238E27FC236}">
                        <a16:creationId xmlns:a16="http://schemas.microsoft.com/office/drawing/2014/main" id="{9D1CE12A-549C-1A16-EBF3-AFA98AAACF28}"/>
                      </a:ext>
                    </a:extLst>
                  </p:cNvPr>
                  <p:cNvSpPr txBox="1"/>
                  <p:nvPr/>
                </p:nvSpPr>
                <p:spPr>
                  <a:xfrm>
                    <a:off x="5027526" y="1998173"/>
                    <a:ext cx="898765"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Data Quality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Referential Integrity</a:t>
                    </a:r>
                  </a:p>
                </p:txBody>
              </p:sp>
              <p:sp>
                <p:nvSpPr>
                  <p:cNvPr id="1224" name="TextBox 1223">
                    <a:extLst>
                      <a:ext uri="{FF2B5EF4-FFF2-40B4-BE49-F238E27FC236}">
                        <a16:creationId xmlns:a16="http://schemas.microsoft.com/office/drawing/2014/main" id="{A4C39E74-82C1-7CCF-AA8D-C55084134978}"/>
                      </a:ext>
                    </a:extLst>
                  </p:cNvPr>
                  <p:cNvSpPr txBox="1"/>
                  <p:nvPr/>
                </p:nvSpPr>
                <p:spPr>
                  <a:xfrm>
                    <a:off x="5399422" y="1654859"/>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Warehouse</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225" name="Left Brace 1224">
                    <a:extLst>
                      <a:ext uri="{FF2B5EF4-FFF2-40B4-BE49-F238E27FC236}">
                        <a16:creationId xmlns:a16="http://schemas.microsoft.com/office/drawing/2014/main" id="{889F9A8B-0FCF-D5E6-36D2-BA32299E0DB9}"/>
                      </a:ext>
                    </a:extLst>
                  </p:cNvPr>
                  <p:cNvSpPr/>
                  <p:nvPr/>
                </p:nvSpPr>
                <p:spPr>
                  <a:xfrm rot="5400000">
                    <a:off x="6176734" y="-1121657"/>
                    <a:ext cx="152897" cy="4046492"/>
                  </a:xfrm>
                  <a:prstGeom prst="leftBrace">
                    <a:avLst/>
                  </a:prstGeom>
                  <a:ln w="317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1226" name="Straight Connector 1225">
                    <a:extLst>
                      <a:ext uri="{FF2B5EF4-FFF2-40B4-BE49-F238E27FC236}">
                        <a16:creationId xmlns:a16="http://schemas.microsoft.com/office/drawing/2014/main" id="{9A205036-F391-C6D7-83A2-33DD4FEFB437}"/>
                      </a:ext>
                    </a:extLst>
                  </p:cNvPr>
                  <p:cNvCxnSpPr>
                    <a:cxnSpLocks/>
                  </p:cNvCxnSpPr>
                  <p:nvPr/>
                </p:nvCxnSpPr>
                <p:spPr>
                  <a:xfrm>
                    <a:off x="4235853" y="991106"/>
                    <a:ext cx="0" cy="1996425"/>
                  </a:xfrm>
                  <a:prstGeom prst="line">
                    <a:avLst/>
                  </a:prstGeom>
                  <a:noFill/>
                  <a:ln w="9525" cap="flat" cmpd="sng" algn="ctr">
                    <a:solidFill>
                      <a:srgbClr val="E6E6E6">
                        <a:lumMod val="90000"/>
                      </a:srgbClr>
                    </a:solidFill>
                    <a:prstDash val="dash"/>
                    <a:headEnd type="none" w="lg" len="med"/>
                    <a:tailEnd type="none" w="lg" len="med"/>
                  </a:ln>
                  <a:effectLst/>
                </p:spPr>
              </p:cxnSp>
              <p:cxnSp>
                <p:nvCxnSpPr>
                  <p:cNvPr id="1228" name="Straight Connector 1227">
                    <a:extLst>
                      <a:ext uri="{FF2B5EF4-FFF2-40B4-BE49-F238E27FC236}">
                        <a16:creationId xmlns:a16="http://schemas.microsoft.com/office/drawing/2014/main" id="{F132FA4B-8972-1027-24AF-9F289BFDAF60}"/>
                      </a:ext>
                    </a:extLst>
                  </p:cNvPr>
                  <p:cNvCxnSpPr>
                    <a:cxnSpLocks/>
                  </p:cNvCxnSpPr>
                  <p:nvPr/>
                </p:nvCxnSpPr>
                <p:spPr>
                  <a:xfrm>
                    <a:off x="8281434" y="978038"/>
                    <a:ext cx="0" cy="1996425"/>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229" name="Picture 2" descr="Dbt icon - Free Download PNG &amp; SVG | Streamline">
                    <a:extLst>
                      <a:ext uri="{FF2B5EF4-FFF2-40B4-BE49-F238E27FC236}">
                        <a16:creationId xmlns:a16="http://schemas.microsoft.com/office/drawing/2014/main" id="{22A384D1-119B-B43E-8E56-8ED695187DF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48253" y="464980"/>
                    <a:ext cx="414338" cy="414338"/>
                  </a:xfrm>
                  <a:prstGeom prst="rect">
                    <a:avLst/>
                  </a:prstGeom>
                  <a:noFill/>
                  <a:extLst>
                    <a:ext uri="{909E8E84-426E-40DD-AFC4-6F175D3DCCD1}">
                      <a14:hiddenFill xmlns:a14="http://schemas.microsoft.com/office/drawing/2010/main">
                        <a:solidFill>
                          <a:srgbClr val="FFFFFF"/>
                        </a:solidFill>
                      </a14:hiddenFill>
                    </a:ext>
                  </a:extLst>
                </p:spPr>
              </p:pic>
              <p:sp>
                <p:nvSpPr>
                  <p:cNvPr id="1231" name="TextBox 1230">
                    <a:extLst>
                      <a:ext uri="{FF2B5EF4-FFF2-40B4-BE49-F238E27FC236}">
                        <a16:creationId xmlns:a16="http://schemas.microsoft.com/office/drawing/2014/main" id="{C79D1142-3BEF-A3E9-EE25-91BA94A5E6B4}"/>
                      </a:ext>
                    </a:extLst>
                  </p:cNvPr>
                  <p:cNvSpPr txBox="1"/>
                  <p:nvPr/>
                </p:nvSpPr>
                <p:spPr>
                  <a:xfrm>
                    <a:off x="5101283" y="1314921"/>
                    <a:ext cx="2526131"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000000"/>
                        </a:solidFill>
                        <a:effectLst/>
                        <a:uLnTx/>
                        <a:uFillTx/>
                        <a:latin typeface="Segoe UI Semibold"/>
                      </a:rPr>
                      <a:t>Analyst/PM talking to Copilot with dbt constructs that </a:t>
                    </a:r>
                    <a:r>
                      <a:rPr kumimoji="0" lang="en-CA" sz="700" b="1" i="0" u="none" strike="noStrike" kern="0" cap="none" spc="0" normalizeH="0" baseline="0" noProof="0">
                        <a:ln>
                          <a:noFill/>
                        </a:ln>
                        <a:solidFill>
                          <a:srgbClr val="00B0F0"/>
                        </a:solidFill>
                        <a:effectLst/>
                        <a:uLnTx/>
                        <a:uFillTx/>
                        <a:latin typeface="Segoe UI Semibold"/>
                      </a:rPr>
                      <a:t>AI understands very well</a:t>
                    </a:r>
                    <a:r>
                      <a:rPr kumimoji="0" lang="en-CA" sz="700" b="1" i="0" u="none" strike="noStrike" kern="0" cap="none" spc="0" normalizeH="0" baseline="0" noProof="0">
                        <a:ln>
                          <a:noFill/>
                        </a:ln>
                        <a:solidFill>
                          <a:srgbClr val="000000"/>
                        </a:solidFill>
                        <a:effectLst/>
                        <a:uLnTx/>
                        <a:uFillTx/>
                        <a:latin typeface="Segoe UI Semibold"/>
                      </a:rPr>
                      <a:t>.</a:t>
                    </a:r>
                    <a:endParaRPr kumimoji="0" lang="en-CA" sz="700" b="0" i="1" u="none" strike="noStrike" kern="0" cap="none" spc="0" normalizeH="0" baseline="0" noProof="0" err="1">
                      <a:ln>
                        <a:noFill/>
                      </a:ln>
                      <a:solidFill>
                        <a:srgbClr val="000000"/>
                      </a:solidFill>
                      <a:effectLst/>
                      <a:uLnTx/>
                      <a:uFillTx/>
                      <a:latin typeface="Segoe UI Semibold"/>
                    </a:endParaRPr>
                  </a:p>
                </p:txBody>
              </p:sp>
              <p:pic>
                <p:nvPicPr>
                  <p:cNvPr id="1232" name="Picture 1231" descr="GitHub Copilot for VSCode Might Make Coding Easier - Podfeet Podcasts">
                    <a:extLst>
                      <a:ext uri="{FF2B5EF4-FFF2-40B4-BE49-F238E27FC236}">
                        <a16:creationId xmlns:a16="http://schemas.microsoft.com/office/drawing/2014/main" id="{3333A04C-99EB-B697-36A5-D5C755A4F180}"/>
                      </a:ext>
                    </a:extLst>
                  </p:cNvPr>
                  <p:cNvPicPr>
                    <a:picLocks noChangeAspect="1"/>
                  </p:cNvPicPr>
                  <p:nvPr/>
                </p:nvPicPr>
                <p:blipFill>
                  <a:blip r:embed="rId16"/>
                  <a:stretch>
                    <a:fillRect/>
                  </a:stretch>
                </p:blipFill>
                <p:spPr>
                  <a:xfrm>
                    <a:off x="5987591" y="945567"/>
                    <a:ext cx="531182" cy="331989"/>
                  </a:xfrm>
                  <a:prstGeom prst="rect">
                    <a:avLst/>
                  </a:prstGeom>
                </p:spPr>
              </p:pic>
              <p:pic>
                <p:nvPicPr>
                  <p:cNvPr id="1234" name="Picture 1233" descr="Meiro Integrations">
                    <a:extLst>
                      <a:ext uri="{FF2B5EF4-FFF2-40B4-BE49-F238E27FC236}">
                        <a16:creationId xmlns:a16="http://schemas.microsoft.com/office/drawing/2014/main" id="{E6A52207-0331-D471-EAF2-3DD2A9C30A56}"/>
                      </a:ext>
                    </a:extLst>
                  </p:cNvPr>
                  <p:cNvPicPr>
                    <a:picLocks noChangeAspect="1"/>
                  </p:cNvPicPr>
                  <p:nvPr/>
                </p:nvPicPr>
                <p:blipFill>
                  <a:blip r:embed="rId17"/>
                  <a:stretch>
                    <a:fillRect/>
                  </a:stretch>
                </p:blipFill>
                <p:spPr>
                  <a:xfrm>
                    <a:off x="864103" y="2357267"/>
                    <a:ext cx="445650" cy="445650"/>
                  </a:xfrm>
                  <a:prstGeom prst="rect">
                    <a:avLst/>
                  </a:prstGeom>
                </p:spPr>
              </p:pic>
              <p:cxnSp>
                <p:nvCxnSpPr>
                  <p:cNvPr id="1236" name="Straight Connector 1235">
                    <a:extLst>
                      <a:ext uri="{FF2B5EF4-FFF2-40B4-BE49-F238E27FC236}">
                        <a16:creationId xmlns:a16="http://schemas.microsoft.com/office/drawing/2014/main" id="{BAE1F38A-9318-0122-095A-DFB9BCC7BB60}"/>
                      </a:ext>
                    </a:extLst>
                  </p:cNvPr>
                  <p:cNvCxnSpPr>
                    <a:cxnSpLocks/>
                  </p:cNvCxnSpPr>
                  <p:nvPr/>
                </p:nvCxnSpPr>
                <p:spPr>
                  <a:xfrm>
                    <a:off x="3196675" y="944880"/>
                    <a:ext cx="0" cy="1793620"/>
                  </a:xfrm>
                  <a:prstGeom prst="line">
                    <a:avLst/>
                  </a:prstGeom>
                  <a:noFill/>
                  <a:ln w="9525" cap="flat" cmpd="sng" algn="ctr">
                    <a:solidFill>
                      <a:srgbClr val="E6E6E6">
                        <a:lumMod val="90000"/>
                      </a:srgbClr>
                    </a:solidFill>
                    <a:prstDash val="dash"/>
                    <a:headEnd type="none" w="lg" len="med"/>
                    <a:tailEnd type="none" w="lg" len="med"/>
                  </a:ln>
                  <a:effectLst/>
                </p:spPr>
              </p:cxnSp>
              <p:sp>
                <p:nvSpPr>
                  <p:cNvPr id="1238" name="Left Brace 1237">
                    <a:extLst>
                      <a:ext uri="{FF2B5EF4-FFF2-40B4-BE49-F238E27FC236}">
                        <a16:creationId xmlns:a16="http://schemas.microsoft.com/office/drawing/2014/main" id="{CF34FCD7-1143-3F60-E6BB-89A10C392546}"/>
                      </a:ext>
                    </a:extLst>
                  </p:cNvPr>
                  <p:cNvSpPr/>
                  <p:nvPr/>
                </p:nvSpPr>
                <p:spPr>
                  <a:xfrm rot="5400000">
                    <a:off x="3625431" y="390888"/>
                    <a:ext cx="164804" cy="1009502"/>
                  </a:xfrm>
                  <a:prstGeom prst="leftBrace">
                    <a:avLst/>
                  </a:prstGeom>
                  <a:ln w="317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239" name="TextBox 1238">
                    <a:extLst>
                      <a:ext uri="{FF2B5EF4-FFF2-40B4-BE49-F238E27FC236}">
                        <a16:creationId xmlns:a16="http://schemas.microsoft.com/office/drawing/2014/main" id="{1421F67C-92B0-67C3-7C7B-48C7B05A1812}"/>
                      </a:ext>
                    </a:extLst>
                  </p:cNvPr>
                  <p:cNvSpPr txBox="1"/>
                  <p:nvPr/>
                </p:nvSpPr>
                <p:spPr>
                  <a:xfrm>
                    <a:off x="1634869" y="-207890"/>
                    <a:ext cx="1662269" cy="110799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900" i="1" u="none" strike="noStrike" kern="0" cap="none" spc="0" normalizeH="0" baseline="0" noProof="0">
                        <a:ln>
                          <a:noFill/>
                        </a:ln>
                        <a:solidFill>
                          <a:srgbClr val="000000"/>
                        </a:solidFill>
                        <a:effectLst/>
                        <a:uLnTx/>
                        <a:uFillTx/>
                        <a:latin typeface="Segoe UI Semibold"/>
                      </a:rPr>
                      <a:t>Minimize the amount of code here!</a:t>
                    </a:r>
                    <a:br>
                      <a:rPr kumimoji="0" lang="en-CA" sz="900" i="1" u="none" strike="noStrike" kern="0" cap="none" spc="0" normalizeH="0" baseline="0" noProof="0">
                        <a:ln>
                          <a:noFill/>
                        </a:ln>
                        <a:solidFill>
                          <a:srgbClr val="000000"/>
                        </a:solidFill>
                        <a:effectLst/>
                        <a:uLnTx/>
                        <a:uFillTx/>
                        <a:latin typeface="Segoe UI Semibold"/>
                      </a:rPr>
                    </a:br>
                    <a:br>
                      <a:rPr kumimoji="0" lang="en-CA" sz="900" b="1" i="0" u="none" strike="noStrike" kern="0" cap="none" spc="0" normalizeH="0" baseline="0" noProof="0">
                        <a:ln>
                          <a:noFill/>
                        </a:ln>
                        <a:solidFill>
                          <a:srgbClr val="000000"/>
                        </a:solidFill>
                        <a:effectLst/>
                        <a:uLnTx/>
                        <a:uFillTx/>
                        <a:latin typeface="Segoe UI Semibold"/>
                      </a:rPr>
                    </a:br>
                    <a:r>
                      <a:rPr kumimoji="0" lang="en-CA" sz="900" b="1" i="0" u="none" strike="noStrike" kern="0" cap="none" spc="0" normalizeH="0" baseline="0" noProof="0">
                        <a:ln>
                          <a:noFill/>
                        </a:ln>
                        <a:solidFill>
                          <a:srgbClr val="000000"/>
                        </a:solidFill>
                        <a:effectLst/>
                        <a:uLnTx/>
                        <a:uFillTx/>
                        <a:latin typeface="Segoe UI Semibold"/>
                      </a:rPr>
                      <a:t>Try to replace this with </a:t>
                    </a:r>
                    <a:r>
                      <a:rPr kumimoji="0" lang="en-CA" sz="900" b="1" i="0" u="none" strike="noStrike" kern="0" cap="none" spc="0" normalizeH="0" baseline="0" noProof="0">
                        <a:ln>
                          <a:noFill/>
                        </a:ln>
                        <a:solidFill>
                          <a:srgbClr val="EE0000"/>
                        </a:solidFill>
                        <a:effectLst/>
                        <a:uLnTx/>
                        <a:uFillTx/>
                        <a:latin typeface="Segoe UI Semibold"/>
                      </a:rPr>
                      <a:t>Spark Declarative Pipelines </a:t>
                    </a:r>
                    <a:r>
                      <a:rPr kumimoji="0" lang="en-CA" sz="900" b="1" i="0" u="none" strike="noStrike" kern="0" cap="none" spc="0" normalizeH="0" baseline="0" noProof="0">
                        <a:ln>
                          <a:noFill/>
                        </a:ln>
                        <a:solidFill>
                          <a:srgbClr val="000000"/>
                        </a:solidFill>
                        <a:effectLst/>
                        <a:uLnTx/>
                        <a:uFillTx/>
                        <a:latin typeface="Segoe UI Semibold"/>
                      </a:rPr>
                      <a:t>Streaming Tables as soon as you get your hands on Spark 4.2 and throw Copilot at it.</a:t>
                    </a:r>
                    <a:endParaRPr kumimoji="0" lang="en-CA" sz="700" b="0" i="1" u="none" strike="noStrike" kern="0" cap="none" spc="0" normalizeH="0" baseline="0" noProof="0" err="1">
                      <a:ln>
                        <a:noFill/>
                      </a:ln>
                      <a:solidFill>
                        <a:srgbClr val="000000"/>
                      </a:solidFill>
                      <a:effectLst/>
                      <a:uLnTx/>
                      <a:uFillTx/>
                      <a:latin typeface="Segoe UI Semibold"/>
                    </a:endParaRPr>
                  </a:p>
                </p:txBody>
              </p:sp>
              <p:grpSp>
                <p:nvGrpSpPr>
                  <p:cNvPr id="1260" name="Group 1259">
                    <a:extLst>
                      <a:ext uri="{FF2B5EF4-FFF2-40B4-BE49-F238E27FC236}">
                        <a16:creationId xmlns:a16="http://schemas.microsoft.com/office/drawing/2014/main" id="{3482E323-FCA0-EA6B-2217-BA214781C891}"/>
                      </a:ext>
                    </a:extLst>
                  </p:cNvPr>
                  <p:cNvGrpSpPr/>
                  <p:nvPr/>
                </p:nvGrpSpPr>
                <p:grpSpPr>
                  <a:xfrm>
                    <a:off x="3248500" y="1262950"/>
                    <a:ext cx="981438" cy="1420387"/>
                    <a:chOff x="3248500" y="1262950"/>
                    <a:chExt cx="981438" cy="1420387"/>
                  </a:xfrm>
                </p:grpSpPr>
                <p:sp>
                  <p:nvSpPr>
                    <p:cNvPr id="1256" name="TextBox 1255">
                      <a:extLst>
                        <a:ext uri="{FF2B5EF4-FFF2-40B4-BE49-F238E27FC236}">
                          <a16:creationId xmlns:a16="http://schemas.microsoft.com/office/drawing/2014/main" id="{D4FB30C0-FD86-4201-89AD-1C35F35B56AF}"/>
                        </a:ext>
                      </a:extLst>
                    </p:cNvPr>
                    <p:cNvSpPr txBox="1"/>
                    <p:nvPr/>
                  </p:nvSpPr>
                  <p:spPr>
                    <a:xfrm>
                      <a:off x="3330770" y="2544838"/>
                      <a:ext cx="899168"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Spark Streaming</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257" name="Picture 8" descr="Apache spark logo - Social media &amp; Logos Icons">
                      <a:extLst>
                        <a:ext uri="{FF2B5EF4-FFF2-40B4-BE49-F238E27FC236}">
                          <a16:creationId xmlns:a16="http://schemas.microsoft.com/office/drawing/2014/main" id="{8F9B1E85-65E8-9B50-C199-46FD789C786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56699" y="2323558"/>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sp>
                  <p:nvSpPr>
                    <p:cNvPr id="1259" name="TextBox 1258">
                      <a:extLst>
                        <a:ext uri="{FF2B5EF4-FFF2-40B4-BE49-F238E27FC236}">
                          <a16:creationId xmlns:a16="http://schemas.microsoft.com/office/drawing/2014/main" id="{F386CF12-0719-4FD0-261B-C50E8E34731B}"/>
                        </a:ext>
                      </a:extLst>
                    </p:cNvPr>
                    <p:cNvSpPr txBox="1"/>
                    <p:nvPr/>
                  </p:nvSpPr>
                  <p:spPr>
                    <a:xfrm>
                      <a:off x="3248500" y="1262950"/>
                      <a:ext cx="975588" cy="64633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000000"/>
                          </a:solidFill>
                          <a:effectLst/>
                          <a:uLnTx/>
                          <a:uFillTx/>
                          <a:latin typeface="Segoe UI Semibold"/>
                        </a:rPr>
                        <a:t>Data/Software</a:t>
                      </a:r>
                      <a:br>
                        <a:rPr kumimoji="0" lang="en-CA" sz="700" b="1" i="0" u="none" strike="noStrike" kern="0" cap="none" spc="0" normalizeH="0" baseline="0" noProof="0">
                          <a:ln>
                            <a:noFill/>
                          </a:ln>
                          <a:solidFill>
                            <a:srgbClr val="000000"/>
                          </a:solidFill>
                          <a:effectLst/>
                          <a:uLnTx/>
                          <a:uFillTx/>
                          <a:latin typeface="Segoe UI Semibold"/>
                        </a:rPr>
                      </a:br>
                      <a:r>
                        <a:rPr kumimoji="0" lang="en-CA" sz="700" b="1" i="0" u="none" strike="noStrike" kern="0" cap="none" spc="0" normalizeH="0" baseline="0" noProof="0">
                          <a:ln>
                            <a:noFill/>
                          </a:ln>
                          <a:solidFill>
                            <a:srgbClr val="000000"/>
                          </a:solidFill>
                          <a:effectLst/>
                          <a:uLnTx/>
                          <a:uFillTx/>
                          <a:latin typeface="Segoe UI Semibold"/>
                        </a:rPr>
                        <a:t>Engineers (me) writing fancy Stream Prcessing code in a non-standard manner </a:t>
                      </a:r>
                      <a:r>
                        <a:rPr kumimoji="0" lang="en-CA" sz="700" b="1" i="0" u="none" strike="noStrike" kern="0" cap="none" spc="0" normalizeH="0" baseline="0" noProof="0">
                          <a:ln>
                            <a:noFill/>
                          </a:ln>
                          <a:solidFill>
                            <a:srgbClr val="EE0000"/>
                          </a:solidFill>
                          <a:effectLst/>
                          <a:uLnTx/>
                          <a:uFillTx/>
                          <a:latin typeface="Segoe UI Semibold"/>
                        </a:rPr>
                        <a:t>AI can struggle to fully grok</a:t>
                      </a:r>
                      <a:r>
                        <a:rPr kumimoji="0" lang="en-CA" sz="700" b="1" i="0" u="none" strike="noStrike" kern="0" cap="none" spc="0" normalizeH="0" baseline="0" noProof="0">
                          <a:ln>
                            <a:noFill/>
                          </a:ln>
                          <a:solidFill>
                            <a:srgbClr val="000000"/>
                          </a:solidFill>
                          <a:effectLst/>
                          <a:uLnTx/>
                          <a:uFillTx/>
                          <a:latin typeface="Segoe UI Semibold"/>
                        </a:rPr>
                        <a:t>.</a:t>
                      </a:r>
                      <a:endParaRPr kumimoji="0" lang="en-CA" sz="500" b="0" i="1" u="none" strike="noStrike" kern="0" cap="none" spc="0" normalizeH="0" baseline="0" noProof="0" err="1">
                        <a:ln>
                          <a:noFill/>
                        </a:ln>
                        <a:solidFill>
                          <a:srgbClr val="000000"/>
                        </a:solidFill>
                        <a:effectLst/>
                        <a:uLnTx/>
                        <a:uFillTx/>
                        <a:latin typeface="Segoe UI Semibold"/>
                      </a:endParaRPr>
                    </a:p>
                  </p:txBody>
                </p:sp>
              </p:grpSp>
              <mc:AlternateContent xmlns:mc="http://schemas.openxmlformats.org/markup-compatibility/2006" xmlns:p14="http://schemas.microsoft.com/office/powerpoint/2010/main">
                <mc:Choice Requires="p14">
                  <p:contentPart p14:bwMode="auto" r:id="rId19">
                    <p14:nvContentPartPr>
                      <p14:cNvPr id="1264" name="Ink 1263">
                        <a:extLst>
                          <a:ext uri="{FF2B5EF4-FFF2-40B4-BE49-F238E27FC236}">
                            <a16:creationId xmlns:a16="http://schemas.microsoft.com/office/drawing/2014/main" id="{5C649E6A-CADD-EEA7-2E33-420858B7A29A}"/>
                          </a:ext>
                        </a:extLst>
                      </p14:cNvPr>
                      <p14:cNvContentPartPr/>
                      <p14:nvPr/>
                    </p14:nvContentPartPr>
                    <p14:xfrm>
                      <a:off x="3314490" y="316980"/>
                      <a:ext cx="420840" cy="420840"/>
                    </p14:xfrm>
                  </p:contentPart>
                </mc:Choice>
                <mc:Fallback xmlns="">
                  <p:pic>
                    <p:nvPicPr>
                      <p:cNvPr id="1264" name="Ink 1263">
                        <a:extLst>
                          <a:ext uri="{FF2B5EF4-FFF2-40B4-BE49-F238E27FC236}">
                            <a16:creationId xmlns:a16="http://schemas.microsoft.com/office/drawing/2014/main" id="{5C649E6A-CADD-EEA7-2E33-420858B7A29A}"/>
                          </a:ext>
                        </a:extLst>
                      </p:cNvPr>
                      <p:cNvPicPr/>
                      <p:nvPr/>
                    </p:nvPicPr>
                    <p:blipFill>
                      <a:blip r:embed="rId20"/>
                      <a:stretch>
                        <a:fillRect/>
                      </a:stretch>
                    </p:blipFill>
                    <p:spPr>
                      <a:xfrm>
                        <a:off x="3305850" y="307980"/>
                        <a:ext cx="438480" cy="438480"/>
                      </a:xfrm>
                      <a:prstGeom prst="rect">
                        <a:avLst/>
                      </a:prstGeom>
                    </p:spPr>
                  </p:pic>
                </mc:Fallback>
              </mc:AlternateContent>
            </p:grpSp>
            <p:sp>
              <p:nvSpPr>
                <p:cNvPr id="1267" name="Oval 1266">
                  <a:extLst>
                    <a:ext uri="{FF2B5EF4-FFF2-40B4-BE49-F238E27FC236}">
                      <a16:creationId xmlns:a16="http://schemas.microsoft.com/office/drawing/2014/main" id="{1ECC1734-D567-C50E-D4AE-AA295AC1ED8C}"/>
                    </a:ext>
                  </a:extLst>
                </p:cNvPr>
                <p:cNvSpPr/>
                <p:nvPr/>
              </p:nvSpPr>
              <p:spPr bwMode="auto">
                <a:xfrm>
                  <a:off x="3614845" y="1965555"/>
                  <a:ext cx="303397" cy="309966"/>
                </a:xfrm>
                <a:prstGeom prst="ellipse">
                  <a:avLst/>
                </a:prstGeom>
                <a:solidFill>
                  <a:srgbClr val="000000"/>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endParaRPr kumimoji="0" lang="en-CA" sz="14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sp>
              <p:nvSpPr>
                <p:cNvPr id="1268" name="Oval 1267">
                  <a:extLst>
                    <a:ext uri="{FF2B5EF4-FFF2-40B4-BE49-F238E27FC236}">
                      <a16:creationId xmlns:a16="http://schemas.microsoft.com/office/drawing/2014/main" id="{E17F4E19-8698-8CDC-B244-4F70C669A6E2}"/>
                    </a:ext>
                  </a:extLst>
                </p:cNvPr>
                <p:cNvSpPr/>
                <p:nvPr/>
              </p:nvSpPr>
              <p:spPr bwMode="auto">
                <a:xfrm>
                  <a:off x="6126318" y="251630"/>
                  <a:ext cx="303397" cy="309966"/>
                </a:xfrm>
                <a:prstGeom prst="ellipse">
                  <a:avLst/>
                </a:prstGeom>
                <a:solidFill>
                  <a:srgbClr val="000000"/>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3</a:t>
                  </a:r>
                  <a:endParaRPr kumimoji="0" lang="en-CA" sz="14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grpSp>
          <p:sp>
            <p:nvSpPr>
              <p:cNvPr id="1270" name="Oval 1269">
                <a:extLst>
                  <a:ext uri="{FF2B5EF4-FFF2-40B4-BE49-F238E27FC236}">
                    <a16:creationId xmlns:a16="http://schemas.microsoft.com/office/drawing/2014/main" id="{EE80B069-F625-6EAE-4A6F-2F30436DC0C1}"/>
                  </a:ext>
                </a:extLst>
              </p:cNvPr>
              <p:cNvSpPr/>
              <p:nvPr/>
            </p:nvSpPr>
            <p:spPr bwMode="auto">
              <a:xfrm>
                <a:off x="1248475" y="146192"/>
                <a:ext cx="303397" cy="309966"/>
              </a:xfrm>
              <a:prstGeom prst="ellipse">
                <a:avLst/>
              </a:prstGeom>
              <a:solidFill>
                <a:srgbClr val="000000"/>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a:t>
                </a:r>
                <a:endParaRPr kumimoji="0" lang="en-CA" sz="14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grpSp>
        <p:pic>
          <p:nvPicPr>
            <p:cNvPr id="1272" name="Picture 1271">
              <a:extLst>
                <a:ext uri="{FF2B5EF4-FFF2-40B4-BE49-F238E27FC236}">
                  <a16:creationId xmlns:a16="http://schemas.microsoft.com/office/drawing/2014/main" id="{7BBEF1B3-6F3D-6FD9-890A-8537222B64E9}"/>
                </a:ext>
              </a:extLst>
            </p:cNvPr>
            <p:cNvPicPr>
              <a:picLocks noChangeAspect="1"/>
            </p:cNvPicPr>
            <p:nvPr/>
          </p:nvPicPr>
          <p:blipFill>
            <a:blip r:embed="rId21">
              <a:extLst>
                <a:ext uri="{28A0092B-C50C-407E-A947-70E740481C1C}">
                  <a14:useLocalDpi xmlns:a14="http://schemas.microsoft.com/office/drawing/2010/main" val="0"/>
                </a:ext>
              </a:extLst>
            </a:blip>
            <a:srcRect/>
            <a:stretch/>
          </p:blipFill>
          <p:spPr>
            <a:xfrm>
              <a:off x="3535150" y="940830"/>
              <a:ext cx="319295" cy="319295"/>
            </a:xfrm>
            <a:prstGeom prst="ellipse">
              <a:avLst/>
            </a:prstGeom>
          </p:spPr>
        </p:pic>
      </p:grpSp>
    </p:spTree>
    <p:extLst>
      <p:ext uri="{BB962C8B-B14F-4D97-AF65-F5344CB8AC3E}">
        <p14:creationId xmlns:p14="http://schemas.microsoft.com/office/powerpoint/2010/main" val="1263989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95DF6381-E615-ABAB-50D4-D441116615D9}"/>
            </a:ext>
          </a:extLst>
        </p:cNvPr>
        <p:cNvGrpSpPr/>
        <p:nvPr/>
      </p:nvGrpSpPr>
      <p:grpSpPr>
        <a:xfrm>
          <a:off x="0" y="0"/>
          <a:ext cx="0" cy="0"/>
          <a:chOff x="0" y="0"/>
          <a:chExt cx="0" cy="0"/>
        </a:xfrm>
      </p:grpSpPr>
      <p:grpSp>
        <p:nvGrpSpPr>
          <p:cNvPr id="1308" name="Group 1307">
            <a:extLst>
              <a:ext uri="{FF2B5EF4-FFF2-40B4-BE49-F238E27FC236}">
                <a16:creationId xmlns:a16="http://schemas.microsoft.com/office/drawing/2014/main" id="{ABE332C8-87D9-344C-2B67-08169C44CED6}"/>
              </a:ext>
            </a:extLst>
          </p:cNvPr>
          <p:cNvGrpSpPr/>
          <p:nvPr/>
        </p:nvGrpSpPr>
        <p:grpSpPr>
          <a:xfrm>
            <a:off x="308546" y="-218440"/>
            <a:ext cx="12467654" cy="6268720"/>
            <a:chOff x="308546" y="-218440"/>
            <a:chExt cx="12467654" cy="6268720"/>
          </a:xfrm>
        </p:grpSpPr>
        <p:grpSp>
          <p:nvGrpSpPr>
            <p:cNvPr id="1302" name="Group 1301">
              <a:extLst>
                <a:ext uri="{FF2B5EF4-FFF2-40B4-BE49-F238E27FC236}">
                  <a16:creationId xmlns:a16="http://schemas.microsoft.com/office/drawing/2014/main" id="{B060A454-3A76-C634-25C2-4C8F22CD4215}"/>
                </a:ext>
              </a:extLst>
            </p:cNvPr>
            <p:cNvGrpSpPr/>
            <p:nvPr/>
          </p:nvGrpSpPr>
          <p:grpSpPr>
            <a:xfrm>
              <a:off x="308546" y="-218440"/>
              <a:ext cx="12467654" cy="6268720"/>
              <a:chOff x="308546" y="-218440"/>
              <a:chExt cx="12467654" cy="6268720"/>
            </a:xfrm>
          </p:grpSpPr>
          <p:grpSp>
            <p:nvGrpSpPr>
              <p:cNvPr id="1297" name="Group 1296">
                <a:extLst>
                  <a:ext uri="{FF2B5EF4-FFF2-40B4-BE49-F238E27FC236}">
                    <a16:creationId xmlns:a16="http://schemas.microsoft.com/office/drawing/2014/main" id="{C0E63DB6-9995-1EFD-C684-B0BD59EA5E61}"/>
                  </a:ext>
                </a:extLst>
              </p:cNvPr>
              <p:cNvGrpSpPr/>
              <p:nvPr/>
            </p:nvGrpSpPr>
            <p:grpSpPr>
              <a:xfrm>
                <a:off x="308546" y="-218440"/>
                <a:ext cx="12467654" cy="6268720"/>
                <a:chOff x="308546" y="-218440"/>
                <a:chExt cx="12467654" cy="6268720"/>
              </a:xfrm>
            </p:grpSpPr>
            <p:grpSp>
              <p:nvGrpSpPr>
                <p:cNvPr id="1293" name="Group 1292">
                  <a:extLst>
                    <a:ext uri="{FF2B5EF4-FFF2-40B4-BE49-F238E27FC236}">
                      <a16:creationId xmlns:a16="http://schemas.microsoft.com/office/drawing/2014/main" id="{8867A69F-6605-EBC9-F4C7-288C53212753}"/>
                    </a:ext>
                  </a:extLst>
                </p:cNvPr>
                <p:cNvGrpSpPr/>
                <p:nvPr/>
              </p:nvGrpSpPr>
              <p:grpSpPr>
                <a:xfrm>
                  <a:off x="308546" y="-218440"/>
                  <a:ext cx="12467654" cy="6268720"/>
                  <a:chOff x="308546" y="-218440"/>
                  <a:chExt cx="12467654" cy="6268720"/>
                </a:xfrm>
              </p:grpSpPr>
              <p:grpSp>
                <p:nvGrpSpPr>
                  <p:cNvPr id="1283" name="Group 1282">
                    <a:extLst>
                      <a:ext uri="{FF2B5EF4-FFF2-40B4-BE49-F238E27FC236}">
                        <a16:creationId xmlns:a16="http://schemas.microsoft.com/office/drawing/2014/main" id="{A436B829-E30E-CA8A-DB3A-0B926DBDD31C}"/>
                      </a:ext>
                    </a:extLst>
                  </p:cNvPr>
                  <p:cNvGrpSpPr/>
                  <p:nvPr/>
                </p:nvGrpSpPr>
                <p:grpSpPr>
                  <a:xfrm>
                    <a:off x="308546" y="-218440"/>
                    <a:ext cx="12467654" cy="6268720"/>
                    <a:chOff x="308546" y="-218440"/>
                    <a:chExt cx="12467654" cy="6268720"/>
                  </a:xfrm>
                </p:grpSpPr>
                <p:sp>
                  <p:nvSpPr>
                    <p:cNvPr id="149" name="Rectangle 148">
                      <a:extLst>
                        <a:ext uri="{FF2B5EF4-FFF2-40B4-BE49-F238E27FC236}">
                          <a16:creationId xmlns:a16="http://schemas.microsoft.com/office/drawing/2014/main" id="{82548C6B-1790-CCD8-5B11-8A63C15590BC}"/>
                        </a:ext>
                      </a:extLst>
                    </p:cNvPr>
                    <p:cNvSpPr/>
                    <p:nvPr/>
                  </p:nvSpPr>
                  <p:spPr bwMode="auto">
                    <a:xfrm>
                      <a:off x="308546" y="-218440"/>
                      <a:ext cx="12467654" cy="6268720"/>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97ED406F-5B62-94BD-C098-18CD8DC9A1BD}"/>
                        </a:ext>
                      </a:extLst>
                    </p:cNvPr>
                    <p:cNvSpPr/>
                    <p:nvPr/>
                  </p:nvSpPr>
                  <p:spPr bwMode="auto">
                    <a:xfrm>
                      <a:off x="2218872" y="2809814"/>
                      <a:ext cx="4399098" cy="27275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6" descr="Docker Icon SVG Vector &amp; PNG Free Download | UXWing">
                      <a:extLst>
                        <a:ext uri="{FF2B5EF4-FFF2-40B4-BE49-F238E27FC236}">
                          <a16:creationId xmlns:a16="http://schemas.microsoft.com/office/drawing/2014/main" id="{26AFD196-E6A1-8030-6987-4D701C6E2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812" y="2850227"/>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6078423C-C8E3-E737-1432-F71621C50C38}"/>
                        </a:ext>
                      </a:extLst>
                    </p:cNvPr>
                    <p:cNvSpPr/>
                    <p:nvPr/>
                  </p:nvSpPr>
                  <p:spPr bwMode="auto">
                    <a:xfrm>
                      <a:off x="2287486" y="3142527"/>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5C817634-B0C4-378A-CDAF-680A095A2832}"/>
                        </a:ext>
                      </a:extLst>
                    </p:cNvPr>
                    <p:cNvSpPr/>
                    <p:nvPr/>
                  </p:nvSpPr>
                  <p:spPr bwMode="auto">
                    <a:xfrm>
                      <a:off x="2349531" y="3403834"/>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6AEBE39F-5D80-9B27-FFFB-215E11270C4B}"/>
                        </a:ext>
                      </a:extLst>
                    </p:cNvPr>
                    <p:cNvCxnSpPr>
                      <a:cxnSpLocks/>
                    </p:cNvCxnSpPr>
                    <p:nvPr/>
                  </p:nvCxnSpPr>
                  <p:spPr>
                    <a:xfrm>
                      <a:off x="2407972" y="3635264"/>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5" name="Graphic 54">
                      <a:extLst>
                        <a:ext uri="{FF2B5EF4-FFF2-40B4-BE49-F238E27FC236}">
                          <a16:creationId xmlns:a16="http://schemas.microsoft.com/office/drawing/2014/main" id="{459A76B5-4977-FBFA-98F3-0DCBB522DF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7062" y="3201968"/>
                      <a:ext cx="168524" cy="168524"/>
                    </a:xfrm>
                    <a:prstGeom prst="rect">
                      <a:avLst/>
                    </a:prstGeom>
                  </p:spPr>
                </p:pic>
                <p:sp>
                  <p:nvSpPr>
                    <p:cNvPr id="56" name="TextBox 55">
                      <a:extLst>
                        <a:ext uri="{FF2B5EF4-FFF2-40B4-BE49-F238E27FC236}">
                          <a16:creationId xmlns:a16="http://schemas.microsoft.com/office/drawing/2014/main" id="{8DA87FEF-A102-FD42-7637-07C93B4D2D09}"/>
                        </a:ext>
                      </a:extLst>
                    </p:cNvPr>
                    <p:cNvSpPr txBox="1"/>
                    <p:nvPr/>
                  </p:nvSpPr>
                  <p:spPr>
                    <a:xfrm>
                      <a:off x="2584649" y="3211625"/>
                      <a:ext cx="792429"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Driver Process</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59" name="TextBox 58">
                      <a:extLst>
                        <a:ext uri="{FF2B5EF4-FFF2-40B4-BE49-F238E27FC236}">
                          <a16:creationId xmlns:a16="http://schemas.microsoft.com/office/drawing/2014/main" id="{12AC3CD4-715B-8298-CAD2-55D9DD4D8C02}"/>
                        </a:ext>
                      </a:extLst>
                    </p:cNvPr>
                    <p:cNvSpPr txBox="1"/>
                    <p:nvPr/>
                  </p:nvSpPr>
                  <p:spPr>
                    <a:xfrm>
                      <a:off x="2583486" y="2856605"/>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Local Spark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63097A06-5C83-AA01-8B8C-31D679188C6D}"/>
                        </a:ext>
                      </a:extLst>
                    </p:cNvPr>
                    <p:cNvSpPr txBox="1"/>
                    <p:nvPr/>
                  </p:nvSpPr>
                  <p:spPr>
                    <a:xfrm>
                      <a:off x="2583486" y="2976806"/>
                      <a:ext cx="136111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a:ln>
                            <a:noFill/>
                          </a:ln>
                          <a:solidFill>
                            <a:srgbClr val="000000"/>
                          </a:solidFill>
                          <a:effectLst/>
                          <a:uLnTx/>
                          <a:uFillTx/>
                          <a:latin typeface="Segoe UI"/>
                          <a:ea typeface="+mn-ea"/>
                          <a:cs typeface="+mn-cs"/>
                        </a:rPr>
                        <a:t>Docker on your laptop</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sp>
                  <p:nvSpPr>
                    <p:cNvPr id="67" name="Rectangle: Rounded Corners 66">
                      <a:extLst>
                        <a:ext uri="{FF2B5EF4-FFF2-40B4-BE49-F238E27FC236}">
                          <a16:creationId xmlns:a16="http://schemas.microsoft.com/office/drawing/2014/main" id="{98B5BB33-3613-30B0-7FCE-3073DB54033B}"/>
                        </a:ext>
                      </a:extLst>
                    </p:cNvPr>
                    <p:cNvSpPr/>
                    <p:nvPr/>
                  </p:nvSpPr>
                  <p:spPr bwMode="auto">
                    <a:xfrm>
                      <a:off x="3650555" y="3391249"/>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8" name="Straight Connector 67">
                      <a:extLst>
                        <a:ext uri="{FF2B5EF4-FFF2-40B4-BE49-F238E27FC236}">
                          <a16:creationId xmlns:a16="http://schemas.microsoft.com/office/drawing/2014/main" id="{E66E9CC7-06DE-C1D2-31F6-F23BF51710EF}"/>
                        </a:ext>
                      </a:extLst>
                    </p:cNvPr>
                    <p:cNvCxnSpPr>
                      <a:cxnSpLocks/>
                    </p:cNvCxnSpPr>
                    <p:nvPr/>
                  </p:nvCxnSpPr>
                  <p:spPr>
                    <a:xfrm>
                      <a:off x="3686340" y="3643403"/>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446B67F-CD53-2B90-7B35-3BFE82C1E4BE}"/>
                        </a:ext>
                      </a:extLst>
                    </p:cNvPr>
                    <p:cNvSpPr txBox="1"/>
                    <p:nvPr/>
                  </p:nvSpPr>
                  <p:spPr>
                    <a:xfrm>
                      <a:off x="3723334" y="3481990"/>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Fabric Livy mock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77" name="Graphic 76">
                      <a:extLst>
                        <a:ext uri="{FF2B5EF4-FFF2-40B4-BE49-F238E27FC236}">
                          <a16:creationId xmlns:a16="http://schemas.microsoft.com/office/drawing/2014/main" id="{9804DCB5-B571-9863-C161-58B79F8315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47577" y="3717865"/>
                      <a:ext cx="228600" cy="228600"/>
                    </a:xfrm>
                    <a:prstGeom prst="rect">
                      <a:avLst/>
                    </a:prstGeom>
                  </p:spPr>
                </p:pic>
                <p:sp>
                  <p:nvSpPr>
                    <p:cNvPr id="78" name="TextBox 77">
                      <a:extLst>
                        <a:ext uri="{FF2B5EF4-FFF2-40B4-BE49-F238E27FC236}">
                          <a16:creationId xmlns:a16="http://schemas.microsoft.com/office/drawing/2014/main" id="{EDB8FB2B-C065-3548-887B-7A15D726A781}"/>
                        </a:ext>
                      </a:extLst>
                    </p:cNvPr>
                    <p:cNvSpPr txBox="1"/>
                    <p:nvPr/>
                  </p:nvSpPr>
                  <p:spPr>
                    <a:xfrm>
                      <a:off x="3661373" y="3950666"/>
                      <a:ext cx="1212866" cy="107722"/>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000000"/>
                          </a:solidFill>
                          <a:effectLst/>
                          <a:uLnTx/>
                          <a:uFillTx/>
                          <a:latin typeface="Segoe UI Semibold"/>
                          <a:ea typeface="+mn-ea"/>
                          <a:cs typeface="+mn-cs"/>
                        </a:rPr>
                        <a:t>Livy Server</a:t>
                      </a:r>
                      <a:endParaRPr kumimoji="0" lang="en-CA" sz="7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97" name="Rectangle: Rounded Corners 96">
                      <a:extLst>
                        <a:ext uri="{FF2B5EF4-FFF2-40B4-BE49-F238E27FC236}">
                          <a16:creationId xmlns:a16="http://schemas.microsoft.com/office/drawing/2014/main" id="{39B4A9BF-D6DC-CC70-94E6-BC0B17753539}"/>
                        </a:ext>
                      </a:extLst>
                    </p:cNvPr>
                    <p:cNvSpPr/>
                    <p:nvPr/>
                  </p:nvSpPr>
                  <p:spPr bwMode="auto">
                    <a:xfrm>
                      <a:off x="2287486" y="4338643"/>
                      <a:ext cx="2628870" cy="1112169"/>
                    </a:xfrm>
                    <a:prstGeom prst="roundRect">
                      <a:avLst>
                        <a:gd name="adj" fmla="val 1988"/>
                      </a:avLst>
                    </a:prstGeom>
                    <a:solidFill>
                      <a:srgbClr val="EBEBEB"/>
                    </a:solidFill>
                    <a:ln w="4445">
                      <a:solidFill>
                        <a:schemeClr val="tx1">
                          <a:lumMod val="75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Rectangle: Rounded Corners 97">
                      <a:extLst>
                        <a:ext uri="{FF2B5EF4-FFF2-40B4-BE49-F238E27FC236}">
                          <a16:creationId xmlns:a16="http://schemas.microsoft.com/office/drawing/2014/main" id="{DF81CB09-298F-50F0-933A-11EF767A6462}"/>
                        </a:ext>
                      </a:extLst>
                    </p:cNvPr>
                    <p:cNvSpPr/>
                    <p:nvPr/>
                  </p:nvSpPr>
                  <p:spPr bwMode="auto">
                    <a:xfrm>
                      <a:off x="2349054" y="4613870"/>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9" name="Straight Connector 98">
                      <a:extLst>
                        <a:ext uri="{FF2B5EF4-FFF2-40B4-BE49-F238E27FC236}">
                          <a16:creationId xmlns:a16="http://schemas.microsoft.com/office/drawing/2014/main" id="{21E54F25-5E9D-0DEF-1EBD-59ACB77D0386}"/>
                        </a:ext>
                      </a:extLst>
                    </p:cNvPr>
                    <p:cNvCxnSpPr>
                      <a:cxnSpLocks/>
                    </p:cNvCxnSpPr>
                    <p:nvPr/>
                  </p:nvCxnSpPr>
                  <p:spPr>
                    <a:xfrm>
                      <a:off x="2407495" y="4845300"/>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1" name="Rectangle: Rounded Corners 100">
                      <a:extLst>
                        <a:ext uri="{FF2B5EF4-FFF2-40B4-BE49-F238E27FC236}">
                          <a16:creationId xmlns:a16="http://schemas.microsoft.com/office/drawing/2014/main" id="{B504E401-0D99-F05A-5F23-89CD1EEE4CD4}"/>
                        </a:ext>
                      </a:extLst>
                    </p:cNvPr>
                    <p:cNvSpPr/>
                    <p:nvPr/>
                  </p:nvSpPr>
                  <p:spPr bwMode="auto">
                    <a:xfrm>
                      <a:off x="3650078" y="4601285"/>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14C01EA5-493B-35E3-F7BD-5EF3F143BED3}"/>
                        </a:ext>
                      </a:extLst>
                    </p:cNvPr>
                    <p:cNvCxnSpPr>
                      <a:cxnSpLocks/>
                    </p:cNvCxnSpPr>
                    <p:nvPr/>
                  </p:nvCxnSpPr>
                  <p:spPr>
                    <a:xfrm>
                      <a:off x="3685863" y="4853439"/>
                      <a:ext cx="1148104"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2BB185C3-B5A0-E802-2DBA-BC7CE97D21CA}"/>
                        </a:ext>
                      </a:extLst>
                    </p:cNvPr>
                    <p:cNvSpPr txBox="1"/>
                    <p:nvPr/>
                  </p:nvSpPr>
                  <p:spPr>
                    <a:xfrm>
                      <a:off x="3722857" y="4692026"/>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Declarative ETL</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15" name="Straight Arrow Connector 114">
                      <a:extLst>
                        <a:ext uri="{FF2B5EF4-FFF2-40B4-BE49-F238E27FC236}">
                          <a16:creationId xmlns:a16="http://schemas.microsoft.com/office/drawing/2014/main" id="{0662979A-7D30-5BCF-D27D-A008E591798C}"/>
                        </a:ext>
                      </a:extLst>
                    </p:cNvPr>
                    <p:cNvCxnSpPr>
                      <a:cxnSpLocks/>
                    </p:cNvCxnSpPr>
                    <p:nvPr/>
                  </p:nvCxnSpPr>
                  <p:spPr>
                    <a:xfrm>
                      <a:off x="3339569" y="5062761"/>
                      <a:ext cx="748695" cy="0"/>
                    </a:xfrm>
                    <a:prstGeom prst="straightConnector1">
                      <a:avLst/>
                    </a:prstGeom>
                    <a:noFill/>
                    <a:ln w="9525" cap="flat" cmpd="sng" algn="ctr">
                      <a:solidFill>
                        <a:srgbClr val="4DA195"/>
                      </a:solidFill>
                      <a:prstDash val="solid"/>
                      <a:headEnd type="none" w="sm" len="sm"/>
                      <a:tailEnd type="triangle" w="sm" len="sm"/>
                    </a:ln>
                    <a:effectLst>
                      <a:outerShdw blurRad="50800" dist="38100" dir="2700000" algn="tl" rotWithShape="0">
                        <a:prstClr val="black">
                          <a:alpha val="15000"/>
                        </a:prstClr>
                      </a:outerShdw>
                    </a:effectLst>
                  </p:spPr>
                </p:cxnSp>
                <p:cxnSp>
                  <p:nvCxnSpPr>
                    <p:cNvPr id="120" name="Connector: Elbow 119">
                      <a:extLst>
                        <a:ext uri="{FF2B5EF4-FFF2-40B4-BE49-F238E27FC236}">
                          <a16:creationId xmlns:a16="http://schemas.microsoft.com/office/drawing/2014/main" id="{42A210DC-EF12-FF00-D903-6DD098E25592}"/>
                        </a:ext>
                      </a:extLst>
                    </p:cNvPr>
                    <p:cNvCxnSpPr>
                      <a:cxnSpLocks/>
                      <a:stCxn id="1143" idx="3"/>
                      <a:endCxn id="67" idx="2"/>
                    </p:cNvCxnSpPr>
                    <p:nvPr/>
                  </p:nvCxnSpPr>
                  <p:spPr>
                    <a:xfrm flipH="1" flipV="1">
                      <a:off x="4254758" y="4181191"/>
                      <a:ext cx="247844" cy="874434"/>
                    </a:xfrm>
                    <a:prstGeom prst="bentConnector4">
                      <a:avLst>
                        <a:gd name="adj1" fmla="val -92235"/>
                        <a:gd name="adj2" fmla="val 85955"/>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59" name="Rectangle: Rounded Corners 158">
                      <a:extLst>
                        <a:ext uri="{FF2B5EF4-FFF2-40B4-BE49-F238E27FC236}">
                          <a16:creationId xmlns:a16="http://schemas.microsoft.com/office/drawing/2014/main" id="{AE90C722-5A9E-2F70-AC77-6E408D1733A2}"/>
                        </a:ext>
                      </a:extLst>
                    </p:cNvPr>
                    <p:cNvSpPr/>
                    <p:nvPr/>
                  </p:nvSpPr>
                  <p:spPr bwMode="auto">
                    <a:xfrm>
                      <a:off x="2155256" y="477058"/>
                      <a:ext cx="9396664" cy="1786402"/>
                    </a:xfrm>
                    <a:prstGeom prst="roundRect">
                      <a:avLst>
                        <a:gd name="adj" fmla="val 1988"/>
                      </a:avLst>
                    </a:prstGeom>
                    <a:solidFill>
                      <a:srgbClr val="EBEBEB"/>
                    </a:solidFill>
                    <a:ln w="4445" cap="flat"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60" name="Rectangle: Rounded Corners 159">
                      <a:extLst>
                        <a:ext uri="{FF2B5EF4-FFF2-40B4-BE49-F238E27FC236}">
                          <a16:creationId xmlns:a16="http://schemas.microsoft.com/office/drawing/2014/main" id="{1F00EE0B-4C70-57CA-A7C5-61CA7FB6BB65}"/>
                        </a:ext>
                      </a:extLst>
                    </p:cNvPr>
                    <p:cNvSpPr/>
                    <p:nvPr/>
                  </p:nvSpPr>
                  <p:spPr bwMode="auto">
                    <a:xfrm>
                      <a:off x="2218872" y="556381"/>
                      <a:ext cx="2808748" cy="1626021"/>
                    </a:xfrm>
                    <a:prstGeom prst="roundRect">
                      <a:avLst>
                        <a:gd name="adj" fmla="val 2318"/>
                      </a:avLst>
                    </a:prstGeom>
                    <a:solidFill>
                      <a:srgbClr val="FFFFFF"/>
                    </a:solid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62" name="Picture 24" descr="Index of /images">
                      <a:extLst>
                        <a:ext uri="{FF2B5EF4-FFF2-40B4-BE49-F238E27FC236}">
                          <a16:creationId xmlns:a16="http://schemas.microsoft.com/office/drawing/2014/main" id="{10A17241-728C-544B-F2A9-32C7EE66BA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10110" y="1725657"/>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163" name="Graphic 162">
                      <a:extLst>
                        <a:ext uri="{FF2B5EF4-FFF2-40B4-BE49-F238E27FC236}">
                          <a16:creationId xmlns:a16="http://schemas.microsoft.com/office/drawing/2014/main" id="{819C8402-E998-2DCF-FFB5-9673383B8F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40279" y="725738"/>
                      <a:ext cx="677057" cy="677057"/>
                    </a:xfrm>
                    <a:prstGeom prst="rect">
                      <a:avLst/>
                    </a:prstGeom>
                  </p:spPr>
                </p:pic>
                <p:pic>
                  <p:nvPicPr>
                    <p:cNvPr id="164" name="Picture 4" descr="Bronze medal - Free sports and competition icons">
                      <a:extLst>
                        <a:ext uri="{FF2B5EF4-FFF2-40B4-BE49-F238E27FC236}">
                          <a16:creationId xmlns:a16="http://schemas.microsoft.com/office/drawing/2014/main" id="{3A39AF95-3429-0129-34E4-391E1CB04DD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8348" y="1159365"/>
                      <a:ext cx="396803" cy="396803"/>
                    </a:xfrm>
                    <a:prstGeom prst="rect">
                      <a:avLst/>
                    </a:prstGeom>
                    <a:noFill/>
                    <a:extLst>
                      <a:ext uri="{909E8E84-426E-40DD-AFC4-6F175D3DCCD1}">
                        <a14:hiddenFill xmlns:a14="http://schemas.microsoft.com/office/drawing/2010/main">
                          <a:solidFill>
                            <a:srgbClr val="FFFFFF"/>
                          </a:solidFill>
                        </a14:hiddenFill>
                      </a:ext>
                    </a:extLst>
                  </p:spPr>
                </p:pic>
                <p:pic>
                  <p:nvPicPr>
                    <p:cNvPr id="165" name="Graphic 164">
                      <a:extLst>
                        <a:ext uri="{FF2B5EF4-FFF2-40B4-BE49-F238E27FC236}">
                          <a16:creationId xmlns:a16="http://schemas.microsoft.com/office/drawing/2014/main" id="{211BF1C0-4118-19C4-2062-51F5C62B66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168280" y="724617"/>
                      <a:ext cx="677057" cy="677057"/>
                    </a:xfrm>
                    <a:prstGeom prst="rect">
                      <a:avLst/>
                    </a:prstGeom>
                  </p:spPr>
                </p:pic>
                <p:pic>
                  <p:nvPicPr>
                    <p:cNvPr id="166" name="Picture 8" descr="Silver Icon PNGs for Free Download">
                      <a:extLst>
                        <a:ext uri="{FF2B5EF4-FFF2-40B4-BE49-F238E27FC236}">
                          <a16:creationId xmlns:a16="http://schemas.microsoft.com/office/drawing/2014/main" id="{F61009C5-5735-BEE0-7D6D-DDB5E740BC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4155" y="1172133"/>
                      <a:ext cx="264798" cy="264798"/>
                    </a:xfrm>
                    <a:prstGeom prst="rect">
                      <a:avLst/>
                    </a:prstGeom>
                    <a:noFill/>
                    <a:extLst>
                      <a:ext uri="{909E8E84-426E-40DD-AFC4-6F175D3DCCD1}">
                        <a14:hiddenFill xmlns:a14="http://schemas.microsoft.com/office/drawing/2010/main">
                          <a:solidFill>
                            <a:srgbClr val="FFFFFF"/>
                          </a:solidFill>
                        </a14:hiddenFill>
                      </a:ext>
                    </a:extLst>
                  </p:spPr>
                </p:pic>
                <p:pic>
                  <p:nvPicPr>
                    <p:cNvPr id="169" name="Graphic 168">
                      <a:extLst>
                        <a:ext uri="{FF2B5EF4-FFF2-40B4-BE49-F238E27FC236}">
                          <a16:creationId xmlns:a16="http://schemas.microsoft.com/office/drawing/2014/main" id="{FE671DC0-1972-F711-D73C-EE64E884C2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1571" y="723012"/>
                      <a:ext cx="677057" cy="677057"/>
                    </a:xfrm>
                    <a:prstGeom prst="rect">
                      <a:avLst/>
                    </a:prstGeom>
                  </p:spPr>
                </p:pic>
                <p:pic>
                  <p:nvPicPr>
                    <p:cNvPr id="170" name="Picture 10" descr="Medal Generic Flat icon | Freepik">
                      <a:extLst>
                        <a:ext uri="{FF2B5EF4-FFF2-40B4-BE49-F238E27FC236}">
                          <a16:creationId xmlns:a16="http://schemas.microsoft.com/office/drawing/2014/main" id="{95EA6FC5-E9F6-7757-2E40-8FD399F91F5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65714" y="1164739"/>
                      <a:ext cx="324500" cy="324500"/>
                    </a:xfrm>
                    <a:prstGeom prst="rect">
                      <a:avLst/>
                    </a:prstGeom>
                    <a:noFill/>
                    <a:extLst>
                      <a:ext uri="{909E8E84-426E-40DD-AFC4-6F175D3DCCD1}">
                        <a14:hiddenFill xmlns:a14="http://schemas.microsoft.com/office/drawing/2010/main">
                          <a:solidFill>
                            <a:srgbClr val="FFFFFF"/>
                          </a:solidFill>
                        </a14:hiddenFill>
                      </a:ext>
                    </a:extLst>
                  </p:spPr>
                </p:pic>
                <p:pic>
                  <p:nvPicPr>
                    <p:cNvPr id="171" name="Graphic 170">
                      <a:extLst>
                        <a:ext uri="{FF2B5EF4-FFF2-40B4-BE49-F238E27FC236}">
                          <a16:creationId xmlns:a16="http://schemas.microsoft.com/office/drawing/2014/main" id="{2C2E2A23-5A83-935C-F1E9-416FA6607D8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33430" y="715716"/>
                      <a:ext cx="677057" cy="677057"/>
                    </a:xfrm>
                    <a:prstGeom prst="rect">
                      <a:avLst/>
                    </a:prstGeom>
                  </p:spPr>
                </p:pic>
                <p:sp>
                  <p:nvSpPr>
                    <p:cNvPr id="172" name="TextBox 171">
                      <a:extLst>
                        <a:ext uri="{FF2B5EF4-FFF2-40B4-BE49-F238E27FC236}">
                          <a16:creationId xmlns:a16="http://schemas.microsoft.com/office/drawing/2014/main" id="{E72CD66B-1F6A-E475-A676-0781346EAD85}"/>
                        </a:ext>
                      </a:extLst>
                    </p:cNvPr>
                    <p:cNvSpPr txBox="1"/>
                    <p:nvPr/>
                  </p:nvSpPr>
                  <p:spPr>
                    <a:xfrm>
                      <a:off x="2462018" y="1476346"/>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C19A6B"/>
                          </a:solidFill>
                          <a:effectLst/>
                          <a:uLnTx/>
                          <a:uFillTx/>
                          <a:latin typeface="Segoe UI Semibold"/>
                        </a:rPr>
                        <a:t>BRONZE</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Stable well-known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static schemas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73" name="TextBox 172">
                      <a:extLst>
                        <a:ext uri="{FF2B5EF4-FFF2-40B4-BE49-F238E27FC236}">
                          <a16:creationId xmlns:a16="http://schemas.microsoft.com/office/drawing/2014/main" id="{41B7728E-9101-8286-3C3D-B2E242A58F66}"/>
                        </a:ext>
                      </a:extLst>
                    </p:cNvPr>
                    <p:cNvSpPr txBox="1"/>
                    <p:nvPr/>
                  </p:nvSpPr>
                  <p:spPr>
                    <a:xfrm>
                      <a:off x="4168280" y="1476346"/>
                      <a:ext cx="1699173"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B1B1B1"/>
                          </a:solidFill>
                          <a:effectLst/>
                          <a:uLnTx/>
                          <a:uFillTx/>
                          <a:latin typeface="Segoe UI Semibold"/>
                        </a:rPr>
                        <a:t>SILVER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Schematized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Tables</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76" name="TextBox 175">
                      <a:extLst>
                        <a:ext uri="{FF2B5EF4-FFF2-40B4-BE49-F238E27FC236}">
                          <a16:creationId xmlns:a16="http://schemas.microsoft.com/office/drawing/2014/main" id="{F906DBA7-6D2A-3925-813B-007C6979F7B4}"/>
                        </a:ext>
                      </a:extLst>
                    </p:cNvPr>
                    <p:cNvSpPr txBox="1"/>
                    <p:nvPr/>
                  </p:nvSpPr>
                  <p:spPr>
                    <a:xfrm>
                      <a:off x="8783685" y="1476346"/>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Kimball SCD2,</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with trx-grain</a:t>
                      </a:r>
                      <a:endParaRPr kumimoji="0" lang="en-CA" sz="900" b="0" i="1" u="none" strike="noStrike" kern="0" cap="none" spc="0" normalizeH="0" baseline="0" noProof="0" err="1">
                        <a:ln>
                          <a:noFill/>
                        </a:ln>
                        <a:solidFill>
                          <a:srgbClr val="000000"/>
                        </a:solidFill>
                        <a:effectLst/>
                        <a:uLnTx/>
                        <a:uFillTx/>
                        <a:latin typeface="Segoe UI Semibold"/>
                      </a:endParaRPr>
                    </a:p>
                  </p:txBody>
                </p:sp>
                <p:sp>
                  <p:nvSpPr>
                    <p:cNvPr id="177" name="TextBox 176">
                      <a:extLst>
                        <a:ext uri="{FF2B5EF4-FFF2-40B4-BE49-F238E27FC236}">
                          <a16:creationId xmlns:a16="http://schemas.microsoft.com/office/drawing/2014/main" id="{ABC5E790-214A-5A5F-FD68-0F9C4D8CADDD}"/>
                        </a:ext>
                      </a:extLst>
                    </p:cNvPr>
                    <p:cNvSpPr txBox="1"/>
                    <p:nvPr/>
                  </p:nvSpPr>
                  <p:spPr>
                    <a:xfrm>
                      <a:off x="10439625" y="1476346"/>
                      <a:ext cx="1383194" cy="43858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FEAA2B"/>
                          </a:solidFill>
                          <a:effectLst/>
                          <a:uLnTx/>
                          <a:uFillTx/>
                          <a:latin typeface="Segoe UI Semibold"/>
                        </a:rPr>
                        <a:t>GOLD</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Pre-aggregated,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Periodic Snapshots</a:t>
                      </a:r>
                      <a:endParaRPr kumimoji="0" lang="en-CA" sz="900" b="0" i="1" u="none" strike="noStrike" kern="0" cap="none" spc="0" normalizeH="0" baseline="0" noProof="0" err="1">
                        <a:ln>
                          <a:noFill/>
                        </a:ln>
                        <a:solidFill>
                          <a:srgbClr val="000000"/>
                        </a:solidFill>
                        <a:effectLst/>
                        <a:uLnTx/>
                        <a:uFillTx/>
                        <a:latin typeface="Segoe UI Semibold"/>
                      </a:endParaRPr>
                    </a:p>
                  </p:txBody>
                </p:sp>
                <p:cxnSp>
                  <p:nvCxnSpPr>
                    <p:cNvPr id="178" name="Straight Arrow Connector 177">
                      <a:extLst>
                        <a:ext uri="{FF2B5EF4-FFF2-40B4-BE49-F238E27FC236}">
                          <a16:creationId xmlns:a16="http://schemas.microsoft.com/office/drawing/2014/main" id="{F2F4B175-7C62-1D9A-4339-5EA7A66A2859}"/>
                        </a:ext>
                      </a:extLst>
                    </p:cNvPr>
                    <p:cNvCxnSpPr>
                      <a:cxnSpLocks/>
                    </p:cNvCxnSpPr>
                    <p:nvPr/>
                  </p:nvCxnSpPr>
                  <p:spPr>
                    <a:xfrm>
                      <a:off x="3119876" y="1075846"/>
                      <a:ext cx="1050944" cy="0"/>
                    </a:xfrm>
                    <a:prstGeom prst="straightConnector1">
                      <a:avLst/>
                    </a:prstGeom>
                    <a:noFill/>
                    <a:ln w="28575" cap="flat" cmpd="sng" algn="ctr">
                      <a:solidFill>
                        <a:srgbClr val="54B9DC"/>
                      </a:solidFill>
                      <a:prstDash val="solid"/>
                      <a:headEnd type="none" w="lg" len="med"/>
                      <a:tailEnd type="triangle"/>
                    </a:ln>
                    <a:effectLst/>
                  </p:spPr>
                </p:cxnSp>
                <p:cxnSp>
                  <p:nvCxnSpPr>
                    <p:cNvPr id="180" name="Straight Arrow Connector 179">
                      <a:extLst>
                        <a:ext uri="{FF2B5EF4-FFF2-40B4-BE49-F238E27FC236}">
                          <a16:creationId xmlns:a16="http://schemas.microsoft.com/office/drawing/2014/main" id="{4EA3B568-72DE-85CD-1376-AD7A1B044051}"/>
                        </a:ext>
                      </a:extLst>
                    </p:cNvPr>
                    <p:cNvCxnSpPr>
                      <a:cxnSpLocks/>
                    </p:cNvCxnSpPr>
                    <p:nvPr/>
                  </p:nvCxnSpPr>
                  <p:spPr>
                    <a:xfrm>
                      <a:off x="9457117" y="1058627"/>
                      <a:ext cx="979205" cy="1"/>
                    </a:xfrm>
                    <a:prstGeom prst="straightConnector1">
                      <a:avLst/>
                    </a:prstGeom>
                    <a:noFill/>
                    <a:ln w="28575" cap="flat" cmpd="sng" algn="ctr">
                      <a:solidFill>
                        <a:srgbClr val="54B9DC"/>
                      </a:solidFill>
                      <a:prstDash val="solid"/>
                      <a:headEnd type="none" w="lg" len="med"/>
                      <a:tailEnd type="triangle"/>
                    </a:ln>
                    <a:effectLst/>
                  </p:spPr>
                </p:cxnSp>
                <p:cxnSp>
                  <p:nvCxnSpPr>
                    <p:cNvPr id="182" name="Connector: Elbow 181">
                      <a:extLst>
                        <a:ext uri="{FF2B5EF4-FFF2-40B4-BE49-F238E27FC236}">
                          <a16:creationId xmlns:a16="http://schemas.microsoft.com/office/drawing/2014/main" id="{0553407C-5FDD-55FC-46AA-E39CDD67DC15}"/>
                        </a:ext>
                      </a:extLst>
                    </p:cNvPr>
                    <p:cNvCxnSpPr>
                      <a:cxnSpLocks/>
                      <a:endCxn id="163" idx="1"/>
                    </p:cNvCxnSpPr>
                    <p:nvPr/>
                  </p:nvCxnSpPr>
                  <p:spPr>
                    <a:xfrm>
                      <a:off x="1846614" y="1061540"/>
                      <a:ext cx="593665" cy="2727"/>
                    </a:xfrm>
                    <a:prstGeom prst="bentConnector3">
                      <a:avLst>
                        <a:gd name="adj1" fmla="val 50000"/>
                      </a:avLst>
                    </a:prstGeom>
                    <a:noFill/>
                    <a:ln w="28575" cap="flat" cmpd="sng" algn="ctr">
                      <a:solidFill>
                        <a:srgbClr val="000000">
                          <a:lumMod val="50000"/>
                          <a:lumOff val="50000"/>
                        </a:srgbClr>
                      </a:solidFill>
                      <a:prstDash val="solid"/>
                      <a:headEnd type="none" w="lg" len="med"/>
                      <a:tailEnd type="triangle"/>
                    </a:ln>
                    <a:effectLst/>
                  </p:spPr>
                </p:cxnSp>
                <p:cxnSp>
                  <p:nvCxnSpPr>
                    <p:cNvPr id="185" name="Straight Arrow Connector 184">
                      <a:extLst>
                        <a:ext uri="{FF2B5EF4-FFF2-40B4-BE49-F238E27FC236}">
                          <a16:creationId xmlns:a16="http://schemas.microsoft.com/office/drawing/2014/main" id="{CA56B40F-4B27-B70B-13D8-E12E6501C375}"/>
                        </a:ext>
                      </a:extLst>
                    </p:cNvPr>
                    <p:cNvCxnSpPr>
                      <a:cxnSpLocks/>
                    </p:cNvCxnSpPr>
                    <p:nvPr/>
                  </p:nvCxnSpPr>
                  <p:spPr>
                    <a:xfrm flipV="1">
                      <a:off x="9103296" y="318268"/>
                      <a:ext cx="0" cy="598157"/>
                    </a:xfrm>
                    <a:prstGeom prst="straightConnector1">
                      <a:avLst/>
                    </a:prstGeom>
                    <a:noFill/>
                    <a:ln w="28575" cap="flat" cmpd="sng" algn="ctr">
                      <a:solidFill>
                        <a:srgbClr val="54B9DC"/>
                      </a:solidFill>
                      <a:prstDash val="solid"/>
                      <a:headEnd type="none" w="lg" len="med"/>
                      <a:tailEnd type="triangle"/>
                    </a:ln>
                    <a:effectLst/>
                  </p:spPr>
                </p:cxnSp>
                <p:cxnSp>
                  <p:nvCxnSpPr>
                    <p:cNvPr id="186" name="Straight Arrow Connector 185">
                      <a:extLst>
                        <a:ext uri="{FF2B5EF4-FFF2-40B4-BE49-F238E27FC236}">
                          <a16:creationId xmlns:a16="http://schemas.microsoft.com/office/drawing/2014/main" id="{F93868CA-BEB4-19B6-7DCE-B94139BEFB20}"/>
                        </a:ext>
                      </a:extLst>
                    </p:cNvPr>
                    <p:cNvCxnSpPr>
                      <a:cxnSpLocks/>
                    </p:cNvCxnSpPr>
                    <p:nvPr/>
                  </p:nvCxnSpPr>
                  <p:spPr>
                    <a:xfrm flipV="1">
                      <a:off x="10791159" y="318268"/>
                      <a:ext cx="0" cy="598157"/>
                    </a:xfrm>
                    <a:prstGeom prst="straightConnector1">
                      <a:avLst/>
                    </a:prstGeom>
                    <a:noFill/>
                    <a:ln w="28575" cap="flat" cmpd="sng" algn="ctr">
                      <a:solidFill>
                        <a:srgbClr val="54B9DC"/>
                      </a:solidFill>
                      <a:prstDash val="solid"/>
                      <a:headEnd type="none" w="lg" len="med"/>
                      <a:tailEnd type="triangle"/>
                    </a:ln>
                    <a:effectLst/>
                  </p:spPr>
                </p:cxnSp>
                <p:sp>
                  <p:nvSpPr>
                    <p:cNvPr id="187" name="TextBox 186">
                      <a:extLst>
                        <a:ext uri="{FF2B5EF4-FFF2-40B4-BE49-F238E27FC236}">
                          <a16:creationId xmlns:a16="http://schemas.microsoft.com/office/drawing/2014/main" id="{5BBA11B1-C48A-EC9B-CDD9-3D7A12DE9635}"/>
                        </a:ext>
                      </a:extLst>
                    </p:cNvPr>
                    <p:cNvSpPr txBox="1"/>
                    <p:nvPr/>
                  </p:nvSpPr>
                  <p:spPr>
                    <a:xfrm>
                      <a:off x="9957585" y="31628"/>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Mart</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88" name="Picture 10" descr="Medal Generic Flat icon | Freepik">
                      <a:extLst>
                        <a:ext uri="{FF2B5EF4-FFF2-40B4-BE49-F238E27FC236}">
                          <a16:creationId xmlns:a16="http://schemas.microsoft.com/office/drawing/2014/main" id="{897B217E-80C1-816E-D480-CCEB4373009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09962" y="1148256"/>
                      <a:ext cx="324500" cy="324500"/>
                    </a:xfrm>
                    <a:prstGeom prst="rect">
                      <a:avLst/>
                    </a:prstGeom>
                    <a:noFill/>
                    <a:extLst>
                      <a:ext uri="{909E8E84-426E-40DD-AFC4-6F175D3DCCD1}">
                        <a14:hiddenFill xmlns:a14="http://schemas.microsoft.com/office/drawing/2010/main">
                          <a:solidFill>
                            <a:srgbClr val="FFFFFF"/>
                          </a:solidFill>
                        </a14:hiddenFill>
                      </a:ext>
                    </a:extLst>
                  </p:spPr>
                </p:pic>
                <p:sp>
                  <p:nvSpPr>
                    <p:cNvPr id="1035" name="TextBox 1034">
                      <a:extLst>
                        <a:ext uri="{FF2B5EF4-FFF2-40B4-BE49-F238E27FC236}">
                          <a16:creationId xmlns:a16="http://schemas.microsoft.com/office/drawing/2014/main" id="{773515E2-E562-26A6-E485-EAC33FA8D666}"/>
                        </a:ext>
                      </a:extLst>
                    </p:cNvPr>
                    <p:cNvSpPr txBox="1"/>
                    <p:nvPr/>
                  </p:nvSpPr>
                  <p:spPr>
                    <a:xfrm>
                      <a:off x="8265070" y="11307"/>
                      <a:ext cx="1699173" cy="2769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Data </a:t>
                      </a:r>
                      <a:br>
                        <a:rPr kumimoji="0" lang="en-CA" sz="900" b="0" i="1" u="none" strike="noStrike" kern="0" cap="none" spc="0" normalizeH="0" baseline="0" noProof="0">
                          <a:ln>
                            <a:noFill/>
                          </a:ln>
                          <a:solidFill>
                            <a:srgbClr val="000000"/>
                          </a:solidFill>
                          <a:effectLst/>
                          <a:uLnTx/>
                          <a:uFillTx/>
                          <a:latin typeface="Segoe UI Semibold"/>
                        </a:rPr>
                      </a:br>
                      <a:r>
                        <a:rPr kumimoji="0" lang="en-CA" sz="900" b="0" i="1" u="none" strike="noStrike" kern="0" cap="none" spc="0" normalizeH="0" baseline="0" noProof="0">
                          <a:ln>
                            <a:noFill/>
                          </a:ln>
                          <a:solidFill>
                            <a:srgbClr val="000000"/>
                          </a:solidFill>
                          <a:effectLst/>
                          <a:uLnTx/>
                          <a:uFillTx/>
                          <a:latin typeface="Segoe UI Semibold"/>
                        </a:rPr>
                        <a:t>Warehouse</a:t>
                      </a:r>
                      <a:endParaRPr kumimoji="0" lang="en-CA" sz="900" b="0" i="1" u="none" strike="noStrike" kern="0" cap="none" spc="0" normalizeH="0" baseline="0" noProof="0" err="1">
                        <a:ln>
                          <a:noFill/>
                        </a:ln>
                        <a:solidFill>
                          <a:srgbClr val="000000"/>
                        </a:solidFill>
                        <a:effectLst/>
                        <a:uLnTx/>
                        <a:uFillTx/>
                        <a:latin typeface="Segoe UI Semibold"/>
                      </a:endParaRPr>
                    </a:p>
                  </p:txBody>
                </p:sp>
                <p:cxnSp>
                  <p:nvCxnSpPr>
                    <p:cNvPr id="1038" name="Straight Connector 1037">
                      <a:extLst>
                        <a:ext uri="{FF2B5EF4-FFF2-40B4-BE49-F238E27FC236}">
                          <a16:creationId xmlns:a16="http://schemas.microsoft.com/office/drawing/2014/main" id="{3576405A-59EB-2EC6-7515-2D5DC5C24FC1}"/>
                        </a:ext>
                      </a:extLst>
                    </p:cNvPr>
                    <p:cNvCxnSpPr>
                      <a:cxnSpLocks/>
                    </p:cNvCxnSpPr>
                    <p:nvPr/>
                  </p:nvCxnSpPr>
                  <p:spPr>
                    <a:xfrm>
                      <a:off x="5027620" y="275668"/>
                      <a:ext cx="0" cy="5723495"/>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055" name="Picture 22" descr="Microsoft OneLake – the foundation of Fabric | Comset ...">
                      <a:extLst>
                        <a:ext uri="{FF2B5EF4-FFF2-40B4-BE49-F238E27FC236}">
                          <a16:creationId xmlns:a16="http://schemas.microsoft.com/office/drawing/2014/main" id="{DFCDBA68-E323-BD01-82BB-82D9D818204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637676" y="1131601"/>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056" name="TextBox 1055">
                      <a:extLst>
                        <a:ext uri="{FF2B5EF4-FFF2-40B4-BE49-F238E27FC236}">
                          <a16:creationId xmlns:a16="http://schemas.microsoft.com/office/drawing/2014/main" id="{23412399-B12A-21E4-C747-7F2480AD6460}"/>
                        </a:ext>
                      </a:extLst>
                    </p:cNvPr>
                    <p:cNvSpPr txBox="1"/>
                    <p:nvPr/>
                  </p:nvSpPr>
                  <p:spPr>
                    <a:xfrm>
                      <a:off x="5231428" y="1407805"/>
                      <a:ext cx="1106752"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UI Semibold"/>
                          <a:ea typeface="+mn-ea"/>
                          <a:cs typeface="+mn-cs"/>
                        </a:rPr>
                        <a:t>OneLake</a:t>
                      </a:r>
                      <a:endParaRPr kumimoji="0" lang="en-CA" sz="11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059" name="Group 1058">
                      <a:extLst>
                        <a:ext uri="{FF2B5EF4-FFF2-40B4-BE49-F238E27FC236}">
                          <a16:creationId xmlns:a16="http://schemas.microsoft.com/office/drawing/2014/main" id="{FEC8FBB3-DB23-FFDA-BAEA-F4AA14F1D720}"/>
                        </a:ext>
                      </a:extLst>
                    </p:cNvPr>
                    <p:cNvGrpSpPr/>
                    <p:nvPr/>
                  </p:nvGrpSpPr>
                  <p:grpSpPr>
                    <a:xfrm>
                      <a:off x="3057560" y="151110"/>
                      <a:ext cx="1050944" cy="575676"/>
                      <a:chOff x="2713026" y="-805382"/>
                      <a:chExt cx="1050944" cy="575676"/>
                    </a:xfrm>
                  </p:grpSpPr>
                  <p:sp>
                    <p:nvSpPr>
                      <p:cNvPr id="1057" name="Rectangle: Rounded Corners 1056">
                        <a:extLst>
                          <a:ext uri="{FF2B5EF4-FFF2-40B4-BE49-F238E27FC236}">
                            <a16:creationId xmlns:a16="http://schemas.microsoft.com/office/drawing/2014/main" id="{C67AB77B-CE97-50A3-5E3E-73DB751B1732}"/>
                          </a:ext>
                        </a:extLst>
                      </p:cNvPr>
                      <p:cNvSpPr/>
                      <p:nvPr/>
                    </p:nvSpPr>
                    <p:spPr bwMode="auto">
                      <a:xfrm>
                        <a:off x="2713026" y="-805382"/>
                        <a:ext cx="1050944" cy="5756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6" name="Group 1045">
                        <a:extLst>
                          <a:ext uri="{FF2B5EF4-FFF2-40B4-BE49-F238E27FC236}">
                            <a16:creationId xmlns:a16="http://schemas.microsoft.com/office/drawing/2014/main" id="{21594617-7854-DF85-9A2C-91D10FB1F807}"/>
                          </a:ext>
                        </a:extLst>
                      </p:cNvPr>
                      <p:cNvGrpSpPr/>
                      <p:nvPr/>
                    </p:nvGrpSpPr>
                    <p:grpSpPr>
                      <a:xfrm>
                        <a:off x="2813755" y="-732280"/>
                        <a:ext cx="899168" cy="402735"/>
                        <a:chOff x="3061221" y="2257496"/>
                        <a:chExt cx="899168" cy="402735"/>
                      </a:xfrm>
                    </p:grpSpPr>
                    <p:sp>
                      <p:nvSpPr>
                        <p:cNvPr id="1048" name="TextBox 1047">
                          <a:extLst>
                            <a:ext uri="{FF2B5EF4-FFF2-40B4-BE49-F238E27FC236}">
                              <a16:creationId xmlns:a16="http://schemas.microsoft.com/office/drawing/2014/main" id="{292797D7-11BC-99B8-8EE5-85B700CD604B}"/>
                            </a:ext>
                          </a:extLst>
                        </p:cNvPr>
                        <p:cNvSpPr txBox="1"/>
                        <p:nvPr/>
                      </p:nvSpPr>
                      <p:spPr>
                        <a:xfrm>
                          <a:off x="3061221" y="2521732"/>
                          <a:ext cx="899168"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Spark Streaming</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049" name="Picture 8" descr="Apache spark logo - Social media &amp; Logos Icons">
                          <a:extLst>
                            <a:ext uri="{FF2B5EF4-FFF2-40B4-BE49-F238E27FC236}">
                              <a16:creationId xmlns:a16="http://schemas.microsoft.com/office/drawing/2014/main" id="{9DF167E3-86F5-C318-073F-48739AEE60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87150" y="2257496"/>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058" name="Picture 6" descr="Microsoft Fabric | Logopedia | Fandom">
                        <a:extLst>
                          <a:ext uri="{FF2B5EF4-FFF2-40B4-BE49-F238E27FC236}">
                            <a16:creationId xmlns:a16="http://schemas.microsoft.com/office/drawing/2014/main" id="{A7951684-AAFD-8477-EB90-270847EB1E2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8807" y="-740911"/>
                        <a:ext cx="184481" cy="18448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p14="http://schemas.microsoft.com/office/powerpoint/2010/main">
                  <mc:Choice Requires="p14">
                    <p:contentPart p14:bwMode="auto" r:id="rId17">
                      <p14:nvContentPartPr>
                        <p14:cNvPr id="1060" name="Ink 1059">
                          <a:extLst>
                            <a:ext uri="{FF2B5EF4-FFF2-40B4-BE49-F238E27FC236}">
                              <a16:creationId xmlns:a16="http://schemas.microsoft.com/office/drawing/2014/main" id="{DDC9440F-6A53-5F75-23D7-49F40859FAED}"/>
                            </a:ext>
                          </a:extLst>
                        </p14:cNvPr>
                        <p14:cNvContentPartPr/>
                        <p14:nvPr/>
                      </p14:nvContentPartPr>
                      <p14:xfrm>
                        <a:off x="3532800" y="670200"/>
                        <a:ext cx="139320" cy="367560"/>
                      </p14:xfrm>
                    </p:contentPart>
                  </mc:Choice>
                  <mc:Fallback xmlns="">
                    <p:pic>
                      <p:nvPicPr>
                        <p:cNvPr id="1060" name="Ink 1059">
                          <a:extLst>
                            <a:ext uri="{FF2B5EF4-FFF2-40B4-BE49-F238E27FC236}">
                              <a16:creationId xmlns:a16="http://schemas.microsoft.com/office/drawing/2014/main" id="{DDC9440F-6A53-5F75-23D7-49F40859FAED}"/>
                            </a:ext>
                          </a:extLst>
                        </p:cNvPr>
                        <p:cNvPicPr/>
                        <p:nvPr/>
                      </p:nvPicPr>
                      <p:blipFill>
                        <a:blip r:embed="rId18"/>
                        <a:stretch>
                          <a:fillRect/>
                        </a:stretch>
                      </p:blipFill>
                      <p:spPr>
                        <a:xfrm>
                          <a:off x="3526680" y="664080"/>
                          <a:ext cx="151920" cy="380160"/>
                        </a:xfrm>
                        <a:prstGeom prst="rect">
                          <a:avLst/>
                        </a:prstGeom>
                      </p:spPr>
                    </p:pic>
                  </mc:Fallback>
                </mc:AlternateContent>
                <p:grpSp>
                  <p:nvGrpSpPr>
                    <p:cNvPr id="1068" name="Group 1067">
                      <a:extLst>
                        <a:ext uri="{FF2B5EF4-FFF2-40B4-BE49-F238E27FC236}">
                          <a16:creationId xmlns:a16="http://schemas.microsoft.com/office/drawing/2014/main" id="{466911FF-B785-B9D7-CFF2-1883E4A54884}"/>
                        </a:ext>
                      </a:extLst>
                    </p:cNvPr>
                    <p:cNvGrpSpPr/>
                    <p:nvPr/>
                  </p:nvGrpSpPr>
                  <p:grpSpPr>
                    <a:xfrm>
                      <a:off x="1299216" y="838715"/>
                      <a:ext cx="645602" cy="445650"/>
                      <a:chOff x="584812" y="713715"/>
                      <a:chExt cx="645602" cy="445650"/>
                    </a:xfrm>
                  </p:grpSpPr>
                  <p:pic>
                    <p:nvPicPr>
                      <p:cNvPr id="1065" name="Graphic 1064">
                        <a:extLst>
                          <a:ext uri="{FF2B5EF4-FFF2-40B4-BE49-F238E27FC236}">
                            <a16:creationId xmlns:a16="http://schemas.microsoft.com/office/drawing/2014/main" id="{CF998649-8C6F-CCAC-AFE4-E4E4B9F4D1C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84812" y="801213"/>
                        <a:ext cx="277000" cy="277000"/>
                      </a:xfrm>
                      <a:prstGeom prst="rect">
                        <a:avLst/>
                      </a:prstGeom>
                    </p:spPr>
                  </p:pic>
                  <p:pic>
                    <p:nvPicPr>
                      <p:cNvPr id="1066" name="Picture 1065" descr="Meiro Integrations">
                        <a:extLst>
                          <a:ext uri="{FF2B5EF4-FFF2-40B4-BE49-F238E27FC236}">
                            <a16:creationId xmlns:a16="http://schemas.microsoft.com/office/drawing/2014/main" id="{0BBF3E8E-254C-175B-AD87-8E0917D1783F}"/>
                          </a:ext>
                        </a:extLst>
                      </p:cNvPr>
                      <p:cNvPicPr>
                        <a:picLocks noChangeAspect="1"/>
                      </p:cNvPicPr>
                      <p:nvPr/>
                    </p:nvPicPr>
                    <p:blipFill>
                      <a:blip r:embed="rId21"/>
                      <a:stretch>
                        <a:fillRect/>
                      </a:stretch>
                    </p:blipFill>
                    <p:spPr>
                      <a:xfrm>
                        <a:off x="784764" y="713715"/>
                        <a:ext cx="445650" cy="445650"/>
                      </a:xfrm>
                      <a:prstGeom prst="rect">
                        <a:avLst/>
                      </a:prstGeom>
                    </p:spPr>
                  </p:pic>
                </p:grpSp>
                <p:cxnSp>
                  <p:nvCxnSpPr>
                    <p:cNvPr id="1069" name="Straight Connector 1068">
                      <a:extLst>
                        <a:ext uri="{FF2B5EF4-FFF2-40B4-BE49-F238E27FC236}">
                          <a16:creationId xmlns:a16="http://schemas.microsoft.com/office/drawing/2014/main" id="{68F0DBB7-AE14-B932-B3B4-5F41E2FDD740}"/>
                        </a:ext>
                      </a:extLst>
                    </p:cNvPr>
                    <p:cNvCxnSpPr>
                      <a:cxnSpLocks/>
                    </p:cNvCxnSpPr>
                    <p:nvPr/>
                  </p:nvCxnSpPr>
                  <p:spPr>
                    <a:xfrm>
                      <a:off x="6541989" y="299685"/>
                      <a:ext cx="0" cy="5679475"/>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115" name="Graphic 1114">
                      <a:extLst>
                        <a:ext uri="{FF2B5EF4-FFF2-40B4-BE49-F238E27FC236}">
                          <a16:creationId xmlns:a16="http://schemas.microsoft.com/office/drawing/2014/main" id="{BD9B9261-25E2-923E-AE34-332735E8A2D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129637" y="3171833"/>
                      <a:ext cx="227509" cy="227509"/>
                    </a:xfrm>
                    <a:prstGeom prst="rect">
                      <a:avLst/>
                    </a:prstGeom>
                  </p:spPr>
                </p:pic>
                <p:sp>
                  <p:nvSpPr>
                    <p:cNvPr id="1120" name="TextBox 1119">
                      <a:extLst>
                        <a:ext uri="{FF2B5EF4-FFF2-40B4-BE49-F238E27FC236}">
                          <a16:creationId xmlns:a16="http://schemas.microsoft.com/office/drawing/2014/main" id="{15715929-CE95-6AF9-784E-E44E02E4F5CF}"/>
                        </a:ext>
                      </a:extLst>
                    </p:cNvPr>
                    <p:cNvSpPr txBox="1"/>
                    <p:nvPr/>
                  </p:nvSpPr>
                  <p:spPr>
                    <a:xfrm>
                      <a:off x="5330762" y="2440833"/>
                      <a:ext cx="1106752" cy="33855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UI Semibold"/>
                          <a:ea typeface="+mn-ea"/>
                          <a:cs typeface="+mn-cs"/>
                        </a:rPr>
                        <a:t>blobfuse read-only</a:t>
                      </a:r>
                      <a:endParaRPr kumimoji="0" lang="en-CA" sz="11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121" name="TextBox 1120">
                      <a:extLst>
                        <a:ext uri="{FF2B5EF4-FFF2-40B4-BE49-F238E27FC236}">
                          <a16:creationId xmlns:a16="http://schemas.microsoft.com/office/drawing/2014/main" id="{EF8F23F5-48A5-F8DB-1A22-60300462AE57}"/>
                        </a:ext>
                      </a:extLst>
                    </p:cNvPr>
                    <p:cNvSpPr txBox="1"/>
                    <p:nvPr/>
                  </p:nvSpPr>
                  <p:spPr>
                    <a:xfrm>
                      <a:off x="5146027" y="3238102"/>
                      <a:ext cx="1494388" cy="12311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/tmp/mnt/onelake</a:t>
                      </a:r>
                      <a:endParaRPr kumimoji="0" lang="en-CA" sz="800" b="0" i="0" u="none" strike="noStrike" kern="1200" cap="none" spc="0" normalizeH="0" baseline="0" noProof="0" dirty="0" err="1">
                        <a:ln>
                          <a:noFill/>
                        </a:ln>
                        <a:solidFill>
                          <a:srgbClr val="000000"/>
                        </a:solidFill>
                        <a:effectLst/>
                        <a:uLnTx/>
                        <a:uFillTx/>
                        <a:latin typeface="Cascadia Code" panose="020B0609020000020004" pitchFamily="49" charset="0"/>
                        <a:cs typeface="Cascadia Code" panose="020B0609020000020004" pitchFamily="49" charset="0"/>
                      </a:endParaRPr>
                    </a:p>
                  </p:txBody>
                </p:sp>
                <p:sp>
                  <p:nvSpPr>
                    <p:cNvPr id="1122" name="TextBox 1121">
                      <a:extLst>
                        <a:ext uri="{FF2B5EF4-FFF2-40B4-BE49-F238E27FC236}">
                          <a16:creationId xmlns:a16="http://schemas.microsoft.com/office/drawing/2014/main" id="{B68BF812-529A-FD1E-C6A8-94F3D71F2C92}"/>
                        </a:ext>
                      </a:extLst>
                    </p:cNvPr>
                    <p:cNvSpPr txBox="1"/>
                    <p:nvPr/>
                  </p:nvSpPr>
                  <p:spPr>
                    <a:xfrm>
                      <a:off x="2420697" y="3490638"/>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Lakehouse mock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27" name="Picture 1126" descr="Apache hive logo - Free Icon PNG, SVG">
                      <a:extLst>
                        <a:ext uri="{FF2B5EF4-FFF2-40B4-BE49-F238E27FC236}">
                          <a16:creationId xmlns:a16="http://schemas.microsoft.com/office/drawing/2014/main" id="{C7D75232-8CE9-ACF9-CB71-A5D7656AFEDF}"/>
                        </a:ext>
                      </a:extLst>
                    </p:cNvPr>
                    <p:cNvPicPr>
                      <a:picLocks noChangeAspect="1"/>
                    </p:cNvPicPr>
                    <p:nvPr/>
                  </p:nvPicPr>
                  <p:blipFill>
                    <a:blip r:embed="rId24"/>
                    <a:stretch>
                      <a:fillRect/>
                    </a:stretch>
                  </p:blipFill>
                  <p:spPr>
                    <a:xfrm>
                      <a:off x="2961241" y="3697696"/>
                      <a:ext cx="597961" cy="298981"/>
                    </a:xfrm>
                    <a:prstGeom prst="rect">
                      <a:avLst/>
                    </a:prstGeom>
                  </p:spPr>
                </p:pic>
                <p:pic>
                  <p:nvPicPr>
                    <p:cNvPr id="1129" name="Picture 6" descr="Docker Icon SVG Vector &amp; PNG Free Download | UXWing">
                      <a:extLst>
                        <a:ext uri="{FF2B5EF4-FFF2-40B4-BE49-F238E27FC236}">
                          <a16:creationId xmlns:a16="http://schemas.microsoft.com/office/drawing/2014/main" id="{7A469F6C-B2E3-F946-83F8-75F4A0D8E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771" y="3726832"/>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1130" name="TextBox 1129">
                      <a:extLst>
                        <a:ext uri="{FF2B5EF4-FFF2-40B4-BE49-F238E27FC236}">
                          <a16:creationId xmlns:a16="http://schemas.microsoft.com/office/drawing/2014/main" id="{9DBBBE30-9455-E5F6-B632-2E2613CC5120}"/>
                        </a:ext>
                      </a:extLst>
                    </p:cNvPr>
                    <p:cNvSpPr txBox="1"/>
                    <p:nvPr/>
                  </p:nvSpPr>
                  <p:spPr>
                    <a:xfrm>
                      <a:off x="2357972" y="3967978"/>
                      <a:ext cx="508253" cy="153888"/>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00" b="0" i="0" u="none" strike="noStrike" kern="1200" cap="none" spc="0" normalizeH="0" baseline="0" noProof="0">
                          <a:ln>
                            <a:noFill/>
                          </a:ln>
                          <a:solidFill>
                            <a:srgbClr val="000000"/>
                          </a:solidFill>
                          <a:effectLst/>
                          <a:uLnTx/>
                          <a:uFillTx/>
                          <a:latin typeface="Segoe UI Semibold"/>
                          <a:ea typeface="+mn-ea"/>
                          <a:cs typeface="+mn-cs"/>
                        </a:rPr>
                        <a:t>SQL Server </a:t>
                      </a:r>
                      <a:br>
                        <a:rPr kumimoji="0" lang="en-CA" sz="500" b="0" i="0" u="none" strike="noStrike" kern="1200" cap="none" spc="0" normalizeH="0" baseline="0" noProof="0">
                          <a:ln>
                            <a:noFill/>
                          </a:ln>
                          <a:solidFill>
                            <a:srgbClr val="000000"/>
                          </a:solidFill>
                          <a:effectLst/>
                          <a:uLnTx/>
                          <a:uFillTx/>
                          <a:latin typeface="Segoe UI Semibold"/>
                          <a:ea typeface="+mn-ea"/>
                          <a:cs typeface="+mn-cs"/>
                        </a:rPr>
                      </a:br>
                      <a:r>
                        <a:rPr kumimoji="0" lang="en-CA" sz="500" b="0" i="0" u="none" strike="noStrike" kern="1200" cap="none" spc="0" normalizeH="0" baseline="0" noProof="0">
                          <a:ln>
                            <a:noFill/>
                          </a:ln>
                          <a:solidFill>
                            <a:srgbClr val="000000"/>
                          </a:solidFill>
                          <a:effectLst/>
                          <a:uLnTx/>
                          <a:uFillTx/>
                          <a:latin typeface="Segoe UI Semibold"/>
                          <a:ea typeface="+mn-ea"/>
                          <a:cs typeface="+mn-cs"/>
                        </a:rPr>
                        <a:t>on docker</a:t>
                      </a:r>
                      <a:endParaRPr kumimoji="0" lang="en-CA" sz="5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131" name="Straight Arrow Connector 1130">
                      <a:extLst>
                        <a:ext uri="{FF2B5EF4-FFF2-40B4-BE49-F238E27FC236}">
                          <a16:creationId xmlns:a16="http://schemas.microsoft.com/office/drawing/2014/main" id="{FA0AA49E-0389-F1A4-605F-7A1C0F9A7A73}"/>
                        </a:ext>
                      </a:extLst>
                    </p:cNvPr>
                    <p:cNvCxnSpPr>
                      <a:cxnSpLocks/>
                      <a:stCxn id="1127" idx="1"/>
                      <a:endCxn id="1129" idx="3"/>
                    </p:cNvCxnSpPr>
                    <p:nvPr/>
                  </p:nvCxnSpPr>
                  <p:spPr>
                    <a:xfrm flipH="1">
                      <a:off x="2751688" y="3847187"/>
                      <a:ext cx="209553" cy="604"/>
                    </a:xfrm>
                    <a:prstGeom prst="straightConnector1">
                      <a:avLst/>
                    </a:prstGeom>
                    <a:noFill/>
                    <a:ln w="28575" cap="flat" cmpd="sng" algn="ctr">
                      <a:solidFill>
                        <a:srgbClr val="54B9DC"/>
                      </a:solidFill>
                      <a:prstDash val="solid"/>
                      <a:headEnd type="none" w="lg" len="med"/>
                      <a:tailEnd type="triangle"/>
                    </a:ln>
                    <a:effectLst/>
                  </p:spPr>
                </p:cxnSp>
                <p:sp>
                  <p:nvSpPr>
                    <p:cNvPr id="1137" name="TextBox 1136">
                      <a:extLst>
                        <a:ext uri="{FF2B5EF4-FFF2-40B4-BE49-F238E27FC236}">
                          <a16:creationId xmlns:a16="http://schemas.microsoft.com/office/drawing/2014/main" id="{ABEC59C4-C3C7-B6CA-1102-AF38AC294C48}"/>
                        </a:ext>
                      </a:extLst>
                    </p:cNvPr>
                    <p:cNvSpPr txBox="1"/>
                    <p:nvPr/>
                  </p:nvSpPr>
                  <p:spPr>
                    <a:xfrm>
                      <a:off x="3019693" y="4008588"/>
                      <a:ext cx="508253" cy="76944"/>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00" b="0" i="0" u="none" strike="noStrike" kern="1200" cap="none" spc="0" normalizeH="0" baseline="0" noProof="0">
                          <a:ln>
                            <a:noFill/>
                          </a:ln>
                          <a:solidFill>
                            <a:srgbClr val="000000"/>
                          </a:solidFill>
                          <a:effectLst/>
                          <a:uLnTx/>
                          <a:uFillTx/>
                          <a:latin typeface="Segoe UI Semibold"/>
                          <a:ea typeface="+mn-ea"/>
                          <a:cs typeface="+mn-cs"/>
                        </a:rPr>
                        <a:t>Hive API</a:t>
                      </a:r>
                      <a:endParaRPr kumimoji="0" lang="en-CA" sz="500" b="0" i="0" u="none" strike="noStrike" kern="1200" cap="none" spc="0" normalizeH="0" baseline="0" noProof="0" dirty="0" err="1">
                        <a:ln>
                          <a:noFill/>
                        </a:ln>
                        <a:solidFill>
                          <a:srgbClr val="000000"/>
                        </a:solidFill>
                        <a:effectLst/>
                        <a:uLnTx/>
                        <a:uFillTx/>
                        <a:latin typeface="Segoe UI Semibold"/>
                        <a:ea typeface="+mn-ea"/>
                        <a:cs typeface="+mn-cs"/>
                      </a:endParaRPr>
                    </a:p>
                  </p:txBody>
                </p:sp>
                <mc:AlternateContent xmlns:mc="http://schemas.openxmlformats.org/markup-compatibility/2006" xmlns:p14="http://schemas.microsoft.com/office/powerpoint/2010/main">
                  <mc:Choice Requires="p14">
                    <p:contentPart p14:bwMode="auto" r:id="rId25">
                      <p14:nvContentPartPr>
                        <p14:cNvPr id="1141" name="Ink 1140">
                          <a:extLst>
                            <a:ext uri="{FF2B5EF4-FFF2-40B4-BE49-F238E27FC236}">
                              <a16:creationId xmlns:a16="http://schemas.microsoft.com/office/drawing/2014/main" id="{66BF6168-BECD-01BA-2F17-30B1388E0A1F}"/>
                            </a:ext>
                          </a:extLst>
                        </p14:cNvPr>
                        <p14:cNvContentPartPr/>
                        <p14:nvPr/>
                      </p14:nvContentPartPr>
                      <p14:xfrm>
                        <a:off x="2037960" y="3856635"/>
                        <a:ext cx="466560" cy="64080"/>
                      </p14:xfrm>
                    </p:contentPart>
                  </mc:Choice>
                  <mc:Fallback xmlns="">
                    <p:pic>
                      <p:nvPicPr>
                        <p:cNvPr id="1141" name="Ink 1140">
                          <a:extLst>
                            <a:ext uri="{FF2B5EF4-FFF2-40B4-BE49-F238E27FC236}">
                              <a16:creationId xmlns:a16="http://schemas.microsoft.com/office/drawing/2014/main" id="{66BF6168-BECD-01BA-2F17-30B1388E0A1F}"/>
                            </a:ext>
                          </a:extLst>
                        </p:cNvPr>
                        <p:cNvPicPr/>
                        <p:nvPr/>
                      </p:nvPicPr>
                      <p:blipFill>
                        <a:blip r:embed="rId26"/>
                        <a:stretch>
                          <a:fillRect/>
                        </a:stretch>
                      </p:blipFill>
                      <p:spPr>
                        <a:xfrm>
                          <a:off x="2031840" y="3850515"/>
                          <a:ext cx="478800" cy="76680"/>
                        </a:xfrm>
                        <a:prstGeom prst="rect">
                          <a:avLst/>
                        </a:prstGeom>
                      </p:spPr>
                    </p:pic>
                  </mc:Fallback>
                </mc:AlternateContent>
                <p:sp>
                  <p:nvSpPr>
                    <p:cNvPr id="1142" name="TextBox 1141">
                      <a:extLst>
                        <a:ext uri="{FF2B5EF4-FFF2-40B4-BE49-F238E27FC236}">
                          <a16:creationId xmlns:a16="http://schemas.microsoft.com/office/drawing/2014/main" id="{BCF8997F-B180-DA7E-8A7E-5E5E84B911F9}"/>
                        </a:ext>
                      </a:extLst>
                    </p:cNvPr>
                    <p:cNvSpPr txBox="1"/>
                    <p:nvPr/>
                  </p:nvSpPr>
                  <p:spPr>
                    <a:xfrm>
                      <a:off x="776251" y="3688900"/>
                      <a:ext cx="1158174" cy="615553"/>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To enable parallel dbt buids, the default Derby Spark ships with is single reader, single writer, a huge testing bottleneck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43" name="Picture 2" descr="Dbt icon - Free Download PNG &amp; SVG | Streamline">
                      <a:extLst>
                        <a:ext uri="{FF2B5EF4-FFF2-40B4-BE49-F238E27FC236}">
                          <a16:creationId xmlns:a16="http://schemas.microsoft.com/office/drawing/2014/main" id="{911DB6DB-8197-2F89-D7C7-C2DABD2252E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88264" y="4848456"/>
                      <a:ext cx="414338" cy="414338"/>
                    </a:xfrm>
                    <a:prstGeom prst="rect">
                      <a:avLst/>
                    </a:prstGeom>
                    <a:noFill/>
                    <a:extLst>
                      <a:ext uri="{909E8E84-426E-40DD-AFC4-6F175D3DCCD1}">
                        <a14:hiddenFill xmlns:a14="http://schemas.microsoft.com/office/drawing/2010/main">
                          <a:solidFill>
                            <a:srgbClr val="FFFFFF"/>
                          </a:solidFill>
                        </a14:hiddenFill>
                      </a:ext>
                    </a:extLst>
                  </p:spPr>
                </p:pic>
                <p:sp>
                  <p:nvSpPr>
                    <p:cNvPr id="1148" name="TextBox 1147">
                      <a:extLst>
                        <a:ext uri="{FF2B5EF4-FFF2-40B4-BE49-F238E27FC236}">
                          <a16:creationId xmlns:a16="http://schemas.microsoft.com/office/drawing/2014/main" id="{80BC866D-01C6-4842-C92D-297FBF3AC66E}"/>
                        </a:ext>
                      </a:extLst>
                    </p:cNvPr>
                    <p:cNvSpPr txBox="1"/>
                    <p:nvPr/>
                  </p:nvSpPr>
                  <p:spPr>
                    <a:xfrm>
                      <a:off x="2441169" y="4699989"/>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VS Code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50" name="Picture 1149" descr="GitHub Copilot for VSCode Might Make Coding Easier - Podfeet Podcasts">
                      <a:extLst>
                        <a:ext uri="{FF2B5EF4-FFF2-40B4-BE49-F238E27FC236}">
                          <a16:creationId xmlns:a16="http://schemas.microsoft.com/office/drawing/2014/main" id="{2BA26C6F-162A-0D91-8AD6-6A817DDB7D45}"/>
                        </a:ext>
                      </a:extLst>
                    </p:cNvPr>
                    <p:cNvPicPr>
                      <a:picLocks noChangeAspect="1"/>
                    </p:cNvPicPr>
                    <p:nvPr/>
                  </p:nvPicPr>
                  <p:blipFill>
                    <a:blip r:embed="rId28"/>
                    <a:stretch>
                      <a:fillRect/>
                    </a:stretch>
                  </p:blipFill>
                  <p:spPr>
                    <a:xfrm>
                      <a:off x="2833481" y="4885796"/>
                      <a:ext cx="531182" cy="331989"/>
                    </a:xfrm>
                    <a:prstGeom prst="rect">
                      <a:avLst/>
                    </a:prstGeom>
                  </p:spPr>
                </p:pic>
                <p:pic>
                  <p:nvPicPr>
                    <p:cNvPr id="1151" name="Picture 1150">
                      <a:extLst>
                        <a:ext uri="{FF2B5EF4-FFF2-40B4-BE49-F238E27FC236}">
                          <a16:creationId xmlns:a16="http://schemas.microsoft.com/office/drawing/2014/main" id="{0C4CD84F-E1E5-663A-07C9-9B5DEEA8F7B1}"/>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2546930" y="4894882"/>
                      <a:ext cx="319295" cy="319295"/>
                    </a:xfrm>
                    <a:prstGeom prst="ellipse">
                      <a:avLst/>
                    </a:prstGeom>
                  </p:spPr>
                </p:pic>
                <p:sp>
                  <p:nvSpPr>
                    <p:cNvPr id="1153" name="TextBox 1152">
                      <a:extLst>
                        <a:ext uri="{FF2B5EF4-FFF2-40B4-BE49-F238E27FC236}">
                          <a16:creationId xmlns:a16="http://schemas.microsoft.com/office/drawing/2014/main" id="{775C90C2-613D-7C22-87F7-E239DAC3E967}"/>
                        </a:ext>
                      </a:extLst>
                    </p:cNvPr>
                    <p:cNvSpPr txBox="1"/>
                    <p:nvPr/>
                  </p:nvSpPr>
                  <p:spPr>
                    <a:xfrm>
                      <a:off x="2374430" y="5234270"/>
                      <a:ext cx="1212866" cy="107722"/>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000000"/>
                          </a:solidFill>
                          <a:effectLst/>
                          <a:uLnTx/>
                          <a:uFillTx/>
                          <a:latin typeface="Segoe UI Semibold"/>
                          <a:ea typeface="+mn-ea"/>
                          <a:cs typeface="+mn-cs"/>
                        </a:rPr>
                        <a:t>Vibe coding</a:t>
                      </a:r>
                      <a:endParaRPr kumimoji="0" lang="en-CA" sz="7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54" name="Picture 8" descr="Apache spark logo - Social media &amp; Logos Icons">
                      <a:extLst>
                        <a:ext uri="{FF2B5EF4-FFF2-40B4-BE49-F238E27FC236}">
                          <a16:creationId xmlns:a16="http://schemas.microsoft.com/office/drawing/2014/main" id="{4CE452A7-D77A-19F7-E0E2-4CDCC5C9258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928102" y="3725438"/>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1155" name="Connector: Elbow 1154">
                      <a:extLst>
                        <a:ext uri="{FF2B5EF4-FFF2-40B4-BE49-F238E27FC236}">
                          <a16:creationId xmlns:a16="http://schemas.microsoft.com/office/drawing/2014/main" id="{E55141B3-CFA7-3EA9-8799-7C512FF81311}"/>
                        </a:ext>
                      </a:extLst>
                    </p:cNvPr>
                    <p:cNvCxnSpPr>
                      <a:cxnSpLocks/>
                      <a:stCxn id="1154" idx="1"/>
                      <a:endCxn id="1127" idx="3"/>
                    </p:cNvCxnSpPr>
                    <p:nvPr/>
                  </p:nvCxnSpPr>
                  <p:spPr>
                    <a:xfrm rot="10800000" flipV="1">
                      <a:off x="3559202" y="3845527"/>
                      <a:ext cx="368900" cy="1660"/>
                    </a:xfrm>
                    <a:prstGeom prst="bentConnector3">
                      <a:avLst>
                        <a:gd name="adj1" fmla="val 50000"/>
                      </a:avLst>
                    </a:prstGeom>
                    <a:ln>
                      <a:solidFill>
                        <a:srgbClr val="4DA195"/>
                      </a:solidFill>
                      <a:headEnd type="none" w="lg" len="med"/>
                      <a:tailEnd type="triangle" w="sm" len="sm"/>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0">
                      <p14:nvContentPartPr>
                        <p14:cNvPr id="1158" name="Ink 1157">
                          <a:extLst>
                            <a:ext uri="{FF2B5EF4-FFF2-40B4-BE49-F238E27FC236}">
                              <a16:creationId xmlns:a16="http://schemas.microsoft.com/office/drawing/2014/main" id="{F34AC8D0-3684-293E-5BDF-304C7F539C88}"/>
                            </a:ext>
                          </a:extLst>
                        </p14:cNvPr>
                        <p14:cNvContentPartPr/>
                        <p14:nvPr/>
                      </p14:nvContentPartPr>
                      <p14:xfrm>
                        <a:off x="2274270" y="235980"/>
                        <a:ext cx="809640" cy="149400"/>
                      </p14:xfrm>
                    </p:contentPart>
                  </mc:Choice>
                  <mc:Fallback xmlns="">
                    <p:pic>
                      <p:nvPicPr>
                        <p:cNvPr id="1158" name="Ink 1157">
                          <a:extLst>
                            <a:ext uri="{FF2B5EF4-FFF2-40B4-BE49-F238E27FC236}">
                              <a16:creationId xmlns:a16="http://schemas.microsoft.com/office/drawing/2014/main" id="{F34AC8D0-3684-293E-5BDF-304C7F539C88}"/>
                            </a:ext>
                          </a:extLst>
                        </p:cNvPr>
                        <p:cNvPicPr/>
                        <p:nvPr/>
                      </p:nvPicPr>
                      <p:blipFill>
                        <a:blip r:embed="rId31"/>
                        <a:stretch>
                          <a:fillRect/>
                        </a:stretch>
                      </p:blipFill>
                      <p:spPr>
                        <a:xfrm>
                          <a:off x="2268150" y="229860"/>
                          <a:ext cx="821880" cy="161640"/>
                        </a:xfrm>
                        <a:prstGeom prst="rect">
                          <a:avLst/>
                        </a:prstGeom>
                      </p:spPr>
                    </p:pic>
                  </mc:Fallback>
                </mc:AlternateContent>
                <p:sp>
                  <p:nvSpPr>
                    <p:cNvPr id="1159" name="TextBox 1158">
                      <a:extLst>
                        <a:ext uri="{FF2B5EF4-FFF2-40B4-BE49-F238E27FC236}">
                          <a16:creationId xmlns:a16="http://schemas.microsoft.com/office/drawing/2014/main" id="{62EBBED7-54D8-7DCA-86B3-7283060329FB}"/>
                        </a:ext>
                      </a:extLst>
                    </p:cNvPr>
                    <p:cNvSpPr txBox="1"/>
                    <p:nvPr/>
                  </p:nvSpPr>
                  <p:spPr>
                    <a:xfrm>
                      <a:off x="1060698" y="120152"/>
                      <a:ext cx="1158174" cy="246221"/>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We can test this locally similarly too</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61" name="Graphic 1160">
                      <a:extLst>
                        <a:ext uri="{FF2B5EF4-FFF2-40B4-BE49-F238E27FC236}">
                          <a16:creationId xmlns:a16="http://schemas.microsoft.com/office/drawing/2014/main" id="{DA3F4709-2988-E999-EE23-DFB64351ADD0}"/>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2351197" y="4378054"/>
                      <a:ext cx="201125" cy="201125"/>
                    </a:xfrm>
                    <a:prstGeom prst="rect">
                      <a:avLst/>
                    </a:prstGeom>
                  </p:spPr>
                </p:pic>
                <p:sp>
                  <p:nvSpPr>
                    <p:cNvPr id="1162" name="TextBox 1161">
                      <a:extLst>
                        <a:ext uri="{FF2B5EF4-FFF2-40B4-BE49-F238E27FC236}">
                          <a16:creationId xmlns:a16="http://schemas.microsoft.com/office/drawing/2014/main" id="{9382893C-E866-21B6-B700-DCD13FCDD8BA}"/>
                        </a:ext>
                      </a:extLst>
                    </p:cNvPr>
                    <p:cNvSpPr txBox="1"/>
                    <p:nvPr/>
                  </p:nvSpPr>
                  <p:spPr>
                    <a:xfrm>
                      <a:off x="2591890" y="4417060"/>
                      <a:ext cx="1862000" cy="123111"/>
                    </a:xfrm>
                    <a:prstGeom prst="rect">
                      <a:avLst/>
                    </a:prstGeom>
                    <a:noFill/>
                  </p:spPr>
                  <p:txBody>
                    <a:bodyPr wrap="square" lIns="0" tIns="0" rIns="0" bIns="0" rtlCol="0">
                      <a:spAutoFit/>
                    </a:bodyPr>
                    <a:lstStyle/>
                    <a:p>
                      <a:pPr algn="l"/>
                      <a:r>
                        <a:rPr lang="en-CA" sz="800">
                          <a:solidFill>
                            <a:schemeClr val="bg1"/>
                          </a:solidFill>
                          <a:latin typeface="+mj-lt"/>
                        </a:rPr>
                        <a:t>Integrated Development Environment</a:t>
                      </a:r>
                      <a:endParaRPr lang="en-CA" sz="800" dirty="0" err="1">
                        <a:solidFill>
                          <a:schemeClr val="bg1"/>
                        </a:solidFill>
                        <a:latin typeface="+mj-lt"/>
                      </a:endParaRPr>
                    </a:p>
                  </p:txBody>
                </p:sp>
                <p:sp>
                  <p:nvSpPr>
                    <p:cNvPr id="1164" name="Rectangle: Rounded Corners 1163">
                      <a:extLst>
                        <a:ext uri="{FF2B5EF4-FFF2-40B4-BE49-F238E27FC236}">
                          <a16:creationId xmlns:a16="http://schemas.microsoft.com/office/drawing/2014/main" id="{BDBA79B6-17C6-46E0-9AD2-B97921983D95}"/>
                        </a:ext>
                      </a:extLst>
                    </p:cNvPr>
                    <p:cNvSpPr/>
                    <p:nvPr/>
                  </p:nvSpPr>
                  <p:spPr bwMode="auto">
                    <a:xfrm>
                      <a:off x="5068155" y="3400587"/>
                      <a:ext cx="1332077"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66" name="Connector: Elbow 1165">
                      <a:extLst>
                        <a:ext uri="{FF2B5EF4-FFF2-40B4-BE49-F238E27FC236}">
                          <a16:creationId xmlns:a16="http://schemas.microsoft.com/office/drawing/2014/main" id="{318A06AC-47F9-2A87-5898-9DCF8ADF25F7}"/>
                        </a:ext>
                      </a:extLst>
                    </p:cNvPr>
                    <p:cNvCxnSpPr>
                      <a:cxnSpLocks/>
                      <a:stCxn id="1056" idx="2"/>
                    </p:cNvCxnSpPr>
                    <p:nvPr/>
                  </p:nvCxnSpPr>
                  <p:spPr>
                    <a:xfrm rot="5400000">
                      <a:off x="4688268" y="2166214"/>
                      <a:ext cx="1685668" cy="507404"/>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178" name="Group 1177">
                      <a:extLst>
                        <a:ext uri="{FF2B5EF4-FFF2-40B4-BE49-F238E27FC236}">
                          <a16:creationId xmlns:a16="http://schemas.microsoft.com/office/drawing/2014/main" id="{6505E716-2AA8-501C-A90F-E1131DD3220A}"/>
                        </a:ext>
                      </a:extLst>
                    </p:cNvPr>
                    <p:cNvGrpSpPr/>
                    <p:nvPr/>
                  </p:nvGrpSpPr>
                  <p:grpSpPr>
                    <a:xfrm>
                      <a:off x="5175675" y="3591180"/>
                      <a:ext cx="391590" cy="343632"/>
                      <a:chOff x="5504812" y="3515415"/>
                      <a:chExt cx="391590" cy="343632"/>
                    </a:xfrm>
                  </p:grpSpPr>
                  <p:pic>
                    <p:nvPicPr>
                      <p:cNvPr id="1171" name="Graphic 1170">
                        <a:extLst>
                          <a:ext uri="{FF2B5EF4-FFF2-40B4-BE49-F238E27FC236}">
                            <a16:creationId xmlns:a16="http://schemas.microsoft.com/office/drawing/2014/main" id="{5EC31877-F24D-C3DA-606A-D4B5D4CA28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04812" y="3515415"/>
                        <a:ext cx="309390" cy="309390"/>
                      </a:xfrm>
                      <a:prstGeom prst="rect">
                        <a:avLst/>
                      </a:prstGeom>
                    </p:spPr>
                  </p:pic>
                  <p:pic>
                    <p:nvPicPr>
                      <p:cNvPr id="1172" name="Picture 8" descr="Silver Icon PNGs for Free Download">
                        <a:extLst>
                          <a:ext uri="{FF2B5EF4-FFF2-40B4-BE49-F238E27FC236}">
                            <a16:creationId xmlns:a16="http://schemas.microsoft.com/office/drawing/2014/main" id="{0B608EB3-CC2C-85D6-B49D-5F5409D130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76170" y="3638815"/>
                        <a:ext cx="220232" cy="220232"/>
                      </a:xfrm>
                      <a:prstGeom prst="rect">
                        <a:avLst/>
                      </a:prstGeom>
                      <a:noFill/>
                      <a:extLst>
                        <a:ext uri="{909E8E84-426E-40DD-AFC4-6F175D3DCCD1}">
                          <a14:hiddenFill xmlns:a14="http://schemas.microsoft.com/office/drawing/2010/main">
                            <a:solidFill>
                              <a:srgbClr val="FFFFFF"/>
                            </a:solidFill>
                          </a14:hiddenFill>
                        </a:ext>
                      </a:extLst>
                    </p:spPr>
                  </p:pic>
                </p:grpSp>
                <p:sp>
                  <p:nvSpPr>
                    <p:cNvPr id="1173" name="TextBox 1172">
                      <a:extLst>
                        <a:ext uri="{FF2B5EF4-FFF2-40B4-BE49-F238E27FC236}">
                          <a16:creationId xmlns:a16="http://schemas.microsoft.com/office/drawing/2014/main" id="{1B91EBBD-F383-1BD8-1504-4EA2F12F615B}"/>
                        </a:ext>
                      </a:extLst>
                    </p:cNvPr>
                    <p:cNvSpPr txBox="1"/>
                    <p:nvPr/>
                  </p:nvSpPr>
                  <p:spPr>
                    <a:xfrm>
                      <a:off x="5584850" y="3643701"/>
                      <a:ext cx="703679" cy="215444"/>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CA" sz="800" b="1" i="0" u="none" strike="noStrike" kern="0" cap="none" spc="0" normalizeH="0" baseline="0" noProof="0">
                          <a:ln>
                            <a:noFill/>
                          </a:ln>
                          <a:solidFill>
                            <a:srgbClr val="B1B1B1"/>
                          </a:solidFill>
                          <a:effectLst/>
                          <a:uLnTx/>
                          <a:uFillTx/>
                          <a:latin typeface="Segoe UI Semibold"/>
                        </a:rPr>
                        <a:t>SILVER</a:t>
                      </a:r>
                    </a:p>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1" u="none" strike="noStrike" kern="0" cap="none" spc="0" normalizeH="0" baseline="0" noProof="0">
                          <a:ln>
                            <a:noFill/>
                          </a:ln>
                          <a:solidFill>
                            <a:srgbClr val="000000"/>
                          </a:solidFill>
                          <a:effectLst/>
                          <a:uLnTx/>
                          <a:uFillTx/>
                          <a:latin typeface="Segoe UI Semibold"/>
                        </a:rPr>
                        <a:t>Schematized Tables</a:t>
                      </a:r>
                      <a:endParaRPr kumimoji="0" lang="en-CA" sz="600" b="0" i="1" u="none" strike="noStrike" kern="0" cap="none" spc="0" normalizeH="0" baseline="0" noProof="0" err="1">
                        <a:ln>
                          <a:noFill/>
                        </a:ln>
                        <a:solidFill>
                          <a:srgbClr val="000000"/>
                        </a:solidFill>
                        <a:effectLst/>
                        <a:uLnTx/>
                        <a:uFillTx/>
                        <a:latin typeface="Segoe UI Semibold"/>
                      </a:endParaRPr>
                    </a:p>
                  </p:txBody>
                </p:sp>
                <p:sp>
                  <p:nvSpPr>
                    <p:cNvPr id="1179" name="Rectangle: Rounded Corners 1178">
                      <a:extLst>
                        <a:ext uri="{FF2B5EF4-FFF2-40B4-BE49-F238E27FC236}">
                          <a16:creationId xmlns:a16="http://schemas.microsoft.com/office/drawing/2014/main" id="{28CC2073-CA88-A81C-4776-8A8FC3D814FD}"/>
                        </a:ext>
                      </a:extLst>
                    </p:cNvPr>
                    <p:cNvSpPr/>
                    <p:nvPr/>
                  </p:nvSpPr>
                  <p:spPr bwMode="auto">
                    <a:xfrm>
                      <a:off x="5121602" y="4615491"/>
                      <a:ext cx="1332077"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83" name="TextBox 1182">
                      <a:extLst>
                        <a:ext uri="{FF2B5EF4-FFF2-40B4-BE49-F238E27FC236}">
                          <a16:creationId xmlns:a16="http://schemas.microsoft.com/office/drawing/2014/main" id="{F4E00D60-572A-AB12-7920-3CFEE2D2ABF5}"/>
                        </a:ext>
                      </a:extLst>
                    </p:cNvPr>
                    <p:cNvSpPr txBox="1"/>
                    <p:nvPr/>
                  </p:nvSpPr>
                  <p:spPr>
                    <a:xfrm>
                      <a:off x="5657501" y="4858605"/>
                      <a:ext cx="703679" cy="215444"/>
                    </a:xfrm>
                    <a:prstGeom prst="rect">
                      <a:avLst/>
                    </a:prstGeom>
                    <a:noFill/>
                  </p:spPr>
                  <p:txBody>
                    <a:bodyPr wrap="square" lIns="0" tIns="0" rIns="0" bIns="0" rtlCol="0">
                      <a:spAutoFit/>
                    </a:bodyPr>
                    <a:lstStyle/>
                    <a:p>
                      <a:pPr lvl="0" defTabSz="914400">
                        <a:defRPr/>
                      </a:pPr>
                      <a:r>
                        <a:rPr lang="en-CA" sz="800" b="1" kern="0">
                          <a:solidFill>
                            <a:srgbClr val="FEAA2B"/>
                          </a:solidFill>
                          <a:latin typeface="Segoe UI Semibold"/>
                        </a:rPr>
                        <a:t>GOLD</a:t>
                      </a:r>
                      <a:endParaRPr kumimoji="0" lang="en-CA" sz="800" b="1" i="0" u="none" strike="noStrike" kern="0" cap="none" spc="0" normalizeH="0" baseline="0" noProof="0">
                        <a:ln>
                          <a:noFill/>
                        </a:ln>
                        <a:solidFill>
                          <a:srgbClr val="B1B1B1"/>
                        </a:solidFill>
                        <a:effectLst/>
                        <a:uLnTx/>
                        <a:uFillTx/>
                        <a:latin typeface="Segoe UI Semibold"/>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CA" sz="600" b="0" i="1" u="none" strike="noStrike" kern="0" cap="none" spc="0" normalizeH="0" baseline="0" noProof="0">
                          <a:ln>
                            <a:noFill/>
                          </a:ln>
                          <a:solidFill>
                            <a:srgbClr val="000000"/>
                          </a:solidFill>
                          <a:effectLst/>
                          <a:uLnTx/>
                          <a:uFillTx/>
                          <a:latin typeface="Segoe UI Semibold"/>
                        </a:rPr>
                        <a:t>Various tables</a:t>
                      </a:r>
                      <a:endParaRPr kumimoji="0" lang="en-CA" sz="600" b="0" i="1" u="none" strike="noStrike" kern="0" cap="none" spc="0" normalizeH="0" baseline="0" noProof="0" err="1">
                        <a:ln>
                          <a:noFill/>
                        </a:ln>
                        <a:solidFill>
                          <a:srgbClr val="000000"/>
                        </a:solidFill>
                        <a:effectLst/>
                        <a:uLnTx/>
                        <a:uFillTx/>
                        <a:latin typeface="Segoe UI Semibold"/>
                      </a:endParaRPr>
                    </a:p>
                  </p:txBody>
                </p:sp>
                <p:pic>
                  <p:nvPicPr>
                    <p:cNvPr id="1184" name="Graphic 1183">
                      <a:extLst>
                        <a:ext uri="{FF2B5EF4-FFF2-40B4-BE49-F238E27FC236}">
                          <a16:creationId xmlns:a16="http://schemas.microsoft.com/office/drawing/2014/main" id="{7FA0E56D-BD6F-4D7F-25C3-B273C826B4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65804" y="4814583"/>
                      <a:ext cx="332963" cy="332963"/>
                    </a:xfrm>
                    <a:prstGeom prst="rect">
                      <a:avLst/>
                    </a:prstGeom>
                  </p:spPr>
                </p:pic>
                <p:pic>
                  <p:nvPicPr>
                    <p:cNvPr id="1185" name="Picture 10" descr="Medal Generic Flat icon | Freepik">
                      <a:extLst>
                        <a:ext uri="{FF2B5EF4-FFF2-40B4-BE49-F238E27FC236}">
                          <a16:creationId xmlns:a16="http://schemas.microsoft.com/office/drawing/2014/main" id="{E4CECF94-387E-7D99-2304-2553E81167F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14478" y="5040749"/>
                      <a:ext cx="173428" cy="173428"/>
                    </a:xfrm>
                    <a:prstGeom prst="rect">
                      <a:avLst/>
                    </a:prstGeom>
                    <a:noFill/>
                    <a:extLst>
                      <a:ext uri="{909E8E84-426E-40DD-AFC4-6F175D3DCCD1}">
                        <a14:hiddenFill xmlns:a14="http://schemas.microsoft.com/office/drawing/2010/main">
                          <a:solidFill>
                            <a:srgbClr val="FFFFFF"/>
                          </a:solidFill>
                        </a14:hiddenFill>
                      </a:ext>
                    </a:extLst>
                  </p:spPr>
                </p:pic>
                <p:sp>
                  <p:nvSpPr>
                    <p:cNvPr id="1188" name="TextBox 1187">
                      <a:extLst>
                        <a:ext uri="{FF2B5EF4-FFF2-40B4-BE49-F238E27FC236}">
                          <a16:creationId xmlns:a16="http://schemas.microsoft.com/office/drawing/2014/main" id="{DCF85D74-5C96-41F5-B8D1-124A12556586}"/>
                        </a:ext>
                      </a:extLst>
                    </p:cNvPr>
                    <p:cNvSpPr txBox="1"/>
                    <p:nvPr/>
                  </p:nvSpPr>
                  <p:spPr>
                    <a:xfrm>
                      <a:off x="5086510" y="5575301"/>
                      <a:ext cx="1352074" cy="369332"/>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Rapidly parallelize/tear-down with GitHub Copilot CLI/Claude Code etc</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193" name="Straight Connector 1192">
                      <a:extLst>
                        <a:ext uri="{FF2B5EF4-FFF2-40B4-BE49-F238E27FC236}">
                          <a16:creationId xmlns:a16="http://schemas.microsoft.com/office/drawing/2014/main" id="{56E216E9-7007-2DB6-2769-C4B086D960C1}"/>
                        </a:ext>
                      </a:extLst>
                    </p:cNvPr>
                    <p:cNvCxnSpPr>
                      <a:cxnSpLocks/>
                    </p:cNvCxnSpPr>
                    <p:nvPr/>
                  </p:nvCxnSpPr>
                  <p:spPr>
                    <a:xfrm>
                      <a:off x="5027620" y="4304453"/>
                      <a:ext cx="1526769" cy="0"/>
                    </a:xfrm>
                    <a:prstGeom prst="line">
                      <a:avLst/>
                    </a:prstGeom>
                    <a:noFill/>
                    <a:ln w="9525" cap="flat" cmpd="sng" algn="ctr">
                      <a:solidFill>
                        <a:srgbClr val="E6E6E6">
                          <a:lumMod val="90000"/>
                        </a:srgbClr>
                      </a:solidFill>
                      <a:prstDash val="dash"/>
                      <a:headEnd type="none" w="lg" len="med"/>
                      <a:tailEnd type="none" w="lg" len="med"/>
                    </a:ln>
                    <a:effectLst/>
                  </p:spPr>
                </p:cxnSp>
                <p:sp>
                  <p:nvSpPr>
                    <p:cNvPr id="1196" name="TextBox 1195">
                      <a:extLst>
                        <a:ext uri="{FF2B5EF4-FFF2-40B4-BE49-F238E27FC236}">
                          <a16:creationId xmlns:a16="http://schemas.microsoft.com/office/drawing/2014/main" id="{63C14BA7-9860-0E66-2706-CA275D5CB00B}"/>
                        </a:ext>
                      </a:extLst>
                    </p:cNvPr>
                    <p:cNvSpPr txBox="1"/>
                    <p:nvPr/>
                  </p:nvSpPr>
                  <p:spPr>
                    <a:xfrm>
                      <a:off x="5044100" y="4387713"/>
                      <a:ext cx="1494388" cy="153888"/>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00" b="1" i="0" u="none" strike="noStrike" kern="1200" cap="none" spc="0" normalizeH="0" baseline="0" noProof="0">
                          <a:ln>
                            <a:noFill/>
                          </a:ln>
                          <a:solidFill>
                            <a:srgbClr val="000000"/>
                          </a:solidFill>
                          <a:effectLst/>
                          <a:uLnTx/>
                          <a:uFillTx/>
                          <a:latin typeface="+mj-lt"/>
                          <a:cs typeface="Cascadia Code" panose="020B0609020000020004" pitchFamily="49" charset="0"/>
                        </a:rPr>
                        <a:t>Local HDD</a:t>
                      </a:r>
                      <a:endParaRPr kumimoji="0" lang="en-CA" sz="1000" b="1" i="0" u="none" strike="noStrike" kern="1200" cap="none" spc="0" normalizeH="0" baseline="0" noProof="0" dirty="0" err="1">
                        <a:ln>
                          <a:noFill/>
                        </a:ln>
                        <a:solidFill>
                          <a:srgbClr val="000000"/>
                        </a:solidFill>
                        <a:effectLst/>
                        <a:uLnTx/>
                        <a:uFillTx/>
                        <a:latin typeface="+mj-lt"/>
                        <a:cs typeface="Cascadia Code" panose="020B0609020000020004" pitchFamily="49" charset="0"/>
                      </a:endParaRPr>
                    </a:p>
                  </p:txBody>
                </p:sp>
                <p:sp>
                  <p:nvSpPr>
                    <p:cNvPr id="1200" name="Rectangle: Rounded Corners 1199">
                      <a:extLst>
                        <a:ext uri="{FF2B5EF4-FFF2-40B4-BE49-F238E27FC236}">
                          <a16:creationId xmlns:a16="http://schemas.microsoft.com/office/drawing/2014/main" id="{E5A9023B-1A5F-F22C-FD41-1252E9D55A14}"/>
                        </a:ext>
                      </a:extLst>
                    </p:cNvPr>
                    <p:cNvSpPr/>
                    <p:nvPr/>
                  </p:nvSpPr>
                  <p:spPr bwMode="auto">
                    <a:xfrm>
                      <a:off x="6741245" y="2817436"/>
                      <a:ext cx="1534217" cy="2727510"/>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1" name="Rectangle: Rounded Corners 1200">
                      <a:extLst>
                        <a:ext uri="{FF2B5EF4-FFF2-40B4-BE49-F238E27FC236}">
                          <a16:creationId xmlns:a16="http://schemas.microsoft.com/office/drawing/2014/main" id="{3A656C6C-E395-B3A7-0FFB-1912E1BAE0C8}"/>
                        </a:ext>
                      </a:extLst>
                    </p:cNvPr>
                    <p:cNvSpPr/>
                    <p:nvPr/>
                  </p:nvSpPr>
                  <p:spPr bwMode="auto">
                    <a:xfrm>
                      <a:off x="6877712" y="3365248"/>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2" name="Rectangle: Rounded Corners 1201">
                      <a:extLst>
                        <a:ext uri="{FF2B5EF4-FFF2-40B4-BE49-F238E27FC236}">
                          <a16:creationId xmlns:a16="http://schemas.microsoft.com/office/drawing/2014/main" id="{86CAFF94-C466-E0AD-BEA1-51F9DD1FE156}"/>
                        </a:ext>
                      </a:extLst>
                    </p:cNvPr>
                    <p:cNvSpPr/>
                    <p:nvPr/>
                  </p:nvSpPr>
                  <p:spPr bwMode="auto">
                    <a:xfrm>
                      <a:off x="6877712" y="4613870"/>
                      <a:ext cx="1243228"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03" name="Picture 6" descr="Docker Icon SVG Vector &amp; PNG Free Download | UXWing">
                      <a:extLst>
                        <a:ext uri="{FF2B5EF4-FFF2-40B4-BE49-F238E27FC236}">
                          <a16:creationId xmlns:a16="http://schemas.microsoft.com/office/drawing/2014/main" id="{BBB29844-AB4B-73C0-AFF2-B1F5541C0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174" y="2901718"/>
                      <a:ext cx="241917" cy="241917"/>
                    </a:xfrm>
                    <a:prstGeom prst="rect">
                      <a:avLst/>
                    </a:prstGeom>
                    <a:noFill/>
                    <a:extLst>
                      <a:ext uri="{909E8E84-426E-40DD-AFC4-6F175D3DCCD1}">
                        <a14:hiddenFill xmlns:a14="http://schemas.microsoft.com/office/drawing/2010/main">
                          <a:solidFill>
                            <a:srgbClr val="FFFFFF"/>
                          </a:solidFill>
                        </a14:hiddenFill>
                      </a:ext>
                    </a:extLst>
                  </p:spPr>
                </p:pic>
                <p:sp>
                  <p:nvSpPr>
                    <p:cNvPr id="1204" name="TextBox 1203">
                      <a:extLst>
                        <a:ext uri="{FF2B5EF4-FFF2-40B4-BE49-F238E27FC236}">
                          <a16:creationId xmlns:a16="http://schemas.microsoft.com/office/drawing/2014/main" id="{73D735BC-81BB-853B-D4CB-839E4FE27869}"/>
                        </a:ext>
                      </a:extLst>
                    </p:cNvPr>
                    <p:cNvSpPr txBox="1"/>
                    <p:nvPr/>
                  </p:nvSpPr>
                  <p:spPr>
                    <a:xfrm>
                      <a:off x="7078848" y="2908096"/>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CI Spark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205" name="TextBox 1204">
                      <a:extLst>
                        <a:ext uri="{FF2B5EF4-FFF2-40B4-BE49-F238E27FC236}">
                          <a16:creationId xmlns:a16="http://schemas.microsoft.com/office/drawing/2014/main" id="{80C5A1C8-1463-1B2A-D66A-889D2FF496CD}"/>
                        </a:ext>
                      </a:extLst>
                    </p:cNvPr>
                    <p:cNvSpPr txBox="1"/>
                    <p:nvPr/>
                  </p:nvSpPr>
                  <p:spPr>
                    <a:xfrm>
                      <a:off x="7078848" y="3028297"/>
                      <a:ext cx="136111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a:ln>
                            <a:noFill/>
                          </a:ln>
                          <a:solidFill>
                            <a:srgbClr val="000000"/>
                          </a:solidFill>
                          <a:effectLst/>
                          <a:uLnTx/>
                          <a:uFillTx/>
                          <a:latin typeface="Segoe UI"/>
                          <a:ea typeface="+mn-ea"/>
                          <a:cs typeface="+mn-cs"/>
                        </a:rPr>
                        <a:t>CI machine with Docker</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pic>
                  <p:nvPicPr>
                    <p:cNvPr id="1211" name="Picture 1210" descr="actions-user · GitHub">
                      <a:extLst>
                        <a:ext uri="{FF2B5EF4-FFF2-40B4-BE49-F238E27FC236}">
                          <a16:creationId xmlns:a16="http://schemas.microsoft.com/office/drawing/2014/main" id="{E77923CB-3B5C-5481-3C14-46C7402D1B42}"/>
                        </a:ext>
                      </a:extLst>
                    </p:cNvPr>
                    <p:cNvPicPr>
                      <a:picLocks noChangeAspect="1"/>
                    </p:cNvPicPr>
                    <p:nvPr/>
                  </p:nvPicPr>
                  <p:blipFill>
                    <a:blip r:embed="rId34"/>
                    <a:stretch>
                      <a:fillRect/>
                    </a:stretch>
                  </p:blipFill>
                  <p:spPr>
                    <a:xfrm>
                      <a:off x="7012261" y="3573989"/>
                      <a:ext cx="384892" cy="384892"/>
                    </a:xfrm>
                    <a:prstGeom prst="rect">
                      <a:avLst/>
                    </a:prstGeom>
                  </p:spPr>
                </p:pic>
                <p:pic>
                  <p:nvPicPr>
                    <p:cNvPr id="1212" name="Picture 1211" descr="Azure Pipelines: A Comprehensive Guide to Streamlining Your DevOps Workflow  - WeCodeRight">
                      <a:extLst>
                        <a:ext uri="{FF2B5EF4-FFF2-40B4-BE49-F238E27FC236}">
                          <a16:creationId xmlns:a16="http://schemas.microsoft.com/office/drawing/2014/main" id="{1F0A275F-22B0-30CA-6514-162B03227D2C}"/>
                        </a:ext>
                      </a:extLst>
                    </p:cNvPr>
                    <p:cNvPicPr>
                      <a:picLocks noChangeAspect="1"/>
                    </p:cNvPicPr>
                    <p:nvPr/>
                  </p:nvPicPr>
                  <p:blipFill>
                    <a:blip r:embed="rId35"/>
                    <a:stretch>
                      <a:fillRect/>
                    </a:stretch>
                  </p:blipFill>
                  <p:spPr>
                    <a:xfrm>
                      <a:off x="6975503" y="4811546"/>
                      <a:ext cx="422724" cy="422724"/>
                    </a:xfrm>
                    <a:prstGeom prst="rect">
                      <a:avLst/>
                    </a:prstGeom>
                  </p:spPr>
                </p:pic>
                <p:sp>
                  <p:nvSpPr>
                    <p:cNvPr id="1213" name="TextBox 1212">
                      <a:extLst>
                        <a:ext uri="{FF2B5EF4-FFF2-40B4-BE49-F238E27FC236}">
                          <a16:creationId xmlns:a16="http://schemas.microsoft.com/office/drawing/2014/main" id="{574B048B-2291-5B6C-F2D8-666AD875FB41}"/>
                        </a:ext>
                      </a:extLst>
                    </p:cNvPr>
                    <p:cNvSpPr txBox="1"/>
                    <p:nvPr/>
                  </p:nvSpPr>
                  <p:spPr>
                    <a:xfrm>
                      <a:off x="7496512" y="3663109"/>
                      <a:ext cx="380521" cy="24622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Github</a:t>
                      </a:r>
                      <a:br>
                        <a:rPr kumimoji="0" lang="en-CA" sz="800" b="0" i="0" u="none" strike="noStrike" kern="1200" cap="none" spc="0" normalizeH="0" baseline="0" noProof="0">
                          <a:ln>
                            <a:noFill/>
                          </a:ln>
                          <a:solidFill>
                            <a:srgbClr val="000000"/>
                          </a:solidFill>
                          <a:effectLst/>
                          <a:uLnTx/>
                          <a:uFillTx/>
                          <a:latin typeface="Segoe UI Semibold"/>
                          <a:ea typeface="+mn-ea"/>
                          <a:cs typeface="+mn-cs"/>
                        </a:rPr>
                      </a:br>
                      <a:r>
                        <a:rPr kumimoji="0" lang="en-CA" sz="800" b="0" i="0" u="none" strike="noStrike" kern="1200" cap="none" spc="0" normalizeH="0" baseline="0" noProof="0">
                          <a:ln>
                            <a:noFill/>
                          </a:ln>
                          <a:solidFill>
                            <a:srgbClr val="000000"/>
                          </a:solidFill>
                          <a:effectLst/>
                          <a:uLnTx/>
                          <a:uFillTx/>
                          <a:latin typeface="Segoe UI Semibold"/>
                          <a:ea typeface="+mn-ea"/>
                          <a:cs typeface="+mn-cs"/>
                        </a:rPr>
                        <a:t>Actions</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214" name="TextBox 1213">
                      <a:extLst>
                        <a:ext uri="{FF2B5EF4-FFF2-40B4-BE49-F238E27FC236}">
                          <a16:creationId xmlns:a16="http://schemas.microsoft.com/office/drawing/2014/main" id="{2CA264C4-D128-064F-113F-B060A3C4593D}"/>
                        </a:ext>
                      </a:extLst>
                    </p:cNvPr>
                    <p:cNvSpPr txBox="1"/>
                    <p:nvPr/>
                  </p:nvSpPr>
                  <p:spPr>
                    <a:xfrm>
                      <a:off x="7484399" y="4879673"/>
                      <a:ext cx="617566" cy="369332"/>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Azure DevOps</a:t>
                      </a:r>
                      <a:br>
                        <a:rPr kumimoji="0" lang="en-CA" sz="800" b="0" i="0" u="none" strike="noStrike" kern="1200" cap="none" spc="0" normalizeH="0" baseline="0" noProof="0">
                          <a:ln>
                            <a:noFill/>
                          </a:ln>
                          <a:solidFill>
                            <a:srgbClr val="000000"/>
                          </a:solidFill>
                          <a:effectLst/>
                          <a:uLnTx/>
                          <a:uFillTx/>
                          <a:latin typeface="Segoe UI Semibold"/>
                          <a:ea typeface="+mn-ea"/>
                          <a:cs typeface="+mn-cs"/>
                        </a:rPr>
                      </a:br>
                      <a:r>
                        <a:rPr kumimoji="0" lang="en-CA" sz="800" b="0" i="0" u="none" strike="noStrike" kern="1200" cap="none" spc="0" normalizeH="0" baseline="0" noProof="0">
                          <a:ln>
                            <a:noFill/>
                          </a:ln>
                          <a:solidFill>
                            <a:srgbClr val="000000"/>
                          </a:solidFill>
                          <a:effectLst/>
                          <a:uLnTx/>
                          <a:uFillTx/>
                          <a:latin typeface="Segoe UI Semibold"/>
                          <a:ea typeface="+mn-ea"/>
                          <a:cs typeface="+mn-cs"/>
                        </a:rPr>
                        <a:t>Pipelines</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218" name="Graphic 1217">
                      <a:extLst>
                        <a:ext uri="{FF2B5EF4-FFF2-40B4-BE49-F238E27FC236}">
                          <a16:creationId xmlns:a16="http://schemas.microsoft.com/office/drawing/2014/main" id="{7C5DBA04-7E24-18B2-7061-DDB78AB84A80}"/>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6250695" y="2826025"/>
                      <a:ext cx="288218" cy="288218"/>
                    </a:xfrm>
                    <a:prstGeom prst="rect">
                      <a:avLst/>
                    </a:prstGeom>
                  </p:spPr>
                </p:pic>
                <p:pic>
                  <p:nvPicPr>
                    <p:cNvPr id="1219" name="Graphic 1218">
                      <a:extLst>
                        <a:ext uri="{FF2B5EF4-FFF2-40B4-BE49-F238E27FC236}">
                          <a16:creationId xmlns:a16="http://schemas.microsoft.com/office/drawing/2014/main" id="{6A36BC16-CB06-C848-C389-BAC2608D3EA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7948476" y="2844520"/>
                      <a:ext cx="288218" cy="288218"/>
                    </a:xfrm>
                    <a:prstGeom prst="rect">
                      <a:avLst/>
                    </a:prstGeom>
                  </p:spPr>
                </p:pic>
                <p:grpSp>
                  <p:nvGrpSpPr>
                    <p:cNvPr id="1224" name="Group 1223">
                      <a:extLst>
                        <a:ext uri="{FF2B5EF4-FFF2-40B4-BE49-F238E27FC236}">
                          <a16:creationId xmlns:a16="http://schemas.microsoft.com/office/drawing/2014/main" id="{6725F368-DB79-F6F2-C016-C527A6035CFB}"/>
                        </a:ext>
                      </a:extLst>
                    </p:cNvPr>
                    <p:cNvGrpSpPr/>
                    <p:nvPr/>
                  </p:nvGrpSpPr>
                  <p:grpSpPr>
                    <a:xfrm>
                      <a:off x="6523710" y="2592000"/>
                      <a:ext cx="2029680" cy="387360"/>
                      <a:chOff x="6523710" y="2592000"/>
                      <a:chExt cx="2029680" cy="387360"/>
                    </a:xfrm>
                  </p:grpSpPr>
                  <mc:AlternateContent xmlns:mc="http://schemas.openxmlformats.org/markup-compatibility/2006" xmlns:p14="http://schemas.microsoft.com/office/powerpoint/2010/main">
                    <mc:Choice Requires="p14">
                      <p:contentPart p14:bwMode="auto" r:id="rId38">
                        <p14:nvContentPartPr>
                          <p14:cNvPr id="1222" name="Ink 1221">
                            <a:extLst>
                              <a:ext uri="{FF2B5EF4-FFF2-40B4-BE49-F238E27FC236}">
                                <a16:creationId xmlns:a16="http://schemas.microsoft.com/office/drawing/2014/main" id="{14AFCF15-826B-B984-BA77-AC6812337279}"/>
                              </a:ext>
                            </a:extLst>
                          </p14:cNvPr>
                          <p14:cNvContentPartPr/>
                          <p14:nvPr/>
                        </p14:nvContentPartPr>
                        <p14:xfrm>
                          <a:off x="6523710" y="2592000"/>
                          <a:ext cx="2022480" cy="387360"/>
                        </p14:xfrm>
                      </p:contentPart>
                    </mc:Choice>
                    <mc:Fallback xmlns="">
                      <p:pic>
                        <p:nvPicPr>
                          <p:cNvPr id="1222" name="Ink 1221">
                            <a:extLst>
                              <a:ext uri="{FF2B5EF4-FFF2-40B4-BE49-F238E27FC236}">
                                <a16:creationId xmlns:a16="http://schemas.microsoft.com/office/drawing/2014/main" id="{14AFCF15-826B-B984-BA77-AC6812337279}"/>
                              </a:ext>
                            </a:extLst>
                          </p:cNvPr>
                          <p:cNvPicPr/>
                          <p:nvPr/>
                        </p:nvPicPr>
                        <p:blipFill>
                          <a:blip r:embed="rId39"/>
                          <a:stretch>
                            <a:fillRect/>
                          </a:stretch>
                        </p:blipFill>
                        <p:spPr>
                          <a:xfrm>
                            <a:off x="6517590" y="2585880"/>
                            <a:ext cx="203472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23" name="Ink 1222">
                            <a:extLst>
                              <a:ext uri="{FF2B5EF4-FFF2-40B4-BE49-F238E27FC236}">
                                <a16:creationId xmlns:a16="http://schemas.microsoft.com/office/drawing/2014/main" id="{81516840-7EDB-597A-C97C-BD7074BF6937}"/>
                              </a:ext>
                            </a:extLst>
                          </p14:cNvPr>
                          <p14:cNvContentPartPr/>
                          <p14:nvPr/>
                        </p14:nvContentPartPr>
                        <p14:xfrm>
                          <a:off x="8211030" y="2716200"/>
                          <a:ext cx="342360" cy="263160"/>
                        </p14:xfrm>
                      </p:contentPart>
                    </mc:Choice>
                    <mc:Fallback xmlns="">
                      <p:pic>
                        <p:nvPicPr>
                          <p:cNvPr id="1223" name="Ink 1222">
                            <a:extLst>
                              <a:ext uri="{FF2B5EF4-FFF2-40B4-BE49-F238E27FC236}">
                                <a16:creationId xmlns:a16="http://schemas.microsoft.com/office/drawing/2014/main" id="{81516840-7EDB-597A-C97C-BD7074BF6937}"/>
                              </a:ext>
                            </a:extLst>
                          </p:cNvPr>
                          <p:cNvPicPr/>
                          <p:nvPr/>
                        </p:nvPicPr>
                        <p:blipFill>
                          <a:blip r:embed="rId41"/>
                          <a:stretch>
                            <a:fillRect/>
                          </a:stretch>
                        </p:blipFill>
                        <p:spPr>
                          <a:xfrm>
                            <a:off x="8204910" y="2710080"/>
                            <a:ext cx="354600" cy="275400"/>
                          </a:xfrm>
                          <a:prstGeom prst="rect">
                            <a:avLst/>
                          </a:prstGeom>
                        </p:spPr>
                      </p:pic>
                    </mc:Fallback>
                  </mc:AlternateContent>
                </p:grpSp>
                <p:sp>
                  <p:nvSpPr>
                    <p:cNvPr id="1226" name="TextBox 1225">
                      <a:extLst>
                        <a:ext uri="{FF2B5EF4-FFF2-40B4-BE49-F238E27FC236}">
                          <a16:creationId xmlns:a16="http://schemas.microsoft.com/office/drawing/2014/main" id="{A138A025-1D77-9842-0919-28B2F73BD1E5}"/>
                        </a:ext>
                      </a:extLst>
                    </p:cNvPr>
                    <p:cNvSpPr txBox="1"/>
                    <p:nvPr/>
                  </p:nvSpPr>
                  <p:spPr>
                    <a:xfrm>
                      <a:off x="8626419" y="2594870"/>
                      <a:ext cx="1361114" cy="24622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The exact same VSCode Devcontainer</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232" name="Group 1231">
                      <a:extLst>
                        <a:ext uri="{FF2B5EF4-FFF2-40B4-BE49-F238E27FC236}">
                          <a16:creationId xmlns:a16="http://schemas.microsoft.com/office/drawing/2014/main" id="{4F2AC637-0D6D-B034-AC2F-A5780E44AD11}"/>
                        </a:ext>
                      </a:extLst>
                    </p:cNvPr>
                    <p:cNvGrpSpPr/>
                    <p:nvPr/>
                  </p:nvGrpSpPr>
                  <p:grpSpPr>
                    <a:xfrm>
                      <a:off x="7603960" y="5389725"/>
                      <a:ext cx="1490760" cy="532800"/>
                      <a:chOff x="7603960" y="5389725"/>
                      <a:chExt cx="1490760" cy="532800"/>
                    </a:xfrm>
                  </p:grpSpPr>
                  <mc:AlternateContent xmlns:mc="http://schemas.openxmlformats.org/markup-compatibility/2006" xmlns:p14="http://schemas.microsoft.com/office/powerpoint/2010/main">
                    <mc:Choice Requires="p14">
                      <p:contentPart p14:bwMode="auto" r:id="rId42">
                        <p14:nvContentPartPr>
                          <p14:cNvPr id="1230" name="Ink 1229">
                            <a:extLst>
                              <a:ext uri="{FF2B5EF4-FFF2-40B4-BE49-F238E27FC236}">
                                <a16:creationId xmlns:a16="http://schemas.microsoft.com/office/drawing/2014/main" id="{8F530456-1E4D-220C-82C1-3DE8DA3F74ED}"/>
                              </a:ext>
                            </a:extLst>
                          </p14:cNvPr>
                          <p14:cNvContentPartPr/>
                          <p14:nvPr/>
                        </p14:nvContentPartPr>
                        <p14:xfrm>
                          <a:off x="7664080" y="5427885"/>
                          <a:ext cx="1430640" cy="494640"/>
                        </p14:xfrm>
                      </p:contentPart>
                    </mc:Choice>
                    <mc:Fallback xmlns="">
                      <p:pic>
                        <p:nvPicPr>
                          <p:cNvPr id="1230" name="Ink 1229">
                            <a:extLst>
                              <a:ext uri="{FF2B5EF4-FFF2-40B4-BE49-F238E27FC236}">
                                <a16:creationId xmlns:a16="http://schemas.microsoft.com/office/drawing/2014/main" id="{8F530456-1E4D-220C-82C1-3DE8DA3F74ED}"/>
                              </a:ext>
                            </a:extLst>
                          </p:cNvPr>
                          <p:cNvPicPr/>
                          <p:nvPr/>
                        </p:nvPicPr>
                        <p:blipFill>
                          <a:blip r:embed="rId43"/>
                          <a:stretch>
                            <a:fillRect/>
                          </a:stretch>
                        </p:blipFill>
                        <p:spPr>
                          <a:xfrm>
                            <a:off x="7654720" y="5418525"/>
                            <a:ext cx="14493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31" name="Ink 1230">
                            <a:extLst>
                              <a:ext uri="{FF2B5EF4-FFF2-40B4-BE49-F238E27FC236}">
                                <a16:creationId xmlns:a16="http://schemas.microsoft.com/office/drawing/2014/main" id="{F9110279-BB8B-A313-5E30-DFAC9103B42F}"/>
                              </a:ext>
                            </a:extLst>
                          </p14:cNvPr>
                          <p14:cNvContentPartPr/>
                          <p14:nvPr/>
                        </p14:nvContentPartPr>
                        <p14:xfrm>
                          <a:off x="7603960" y="5389725"/>
                          <a:ext cx="126720" cy="139320"/>
                        </p14:xfrm>
                      </p:contentPart>
                    </mc:Choice>
                    <mc:Fallback xmlns="">
                      <p:pic>
                        <p:nvPicPr>
                          <p:cNvPr id="1231" name="Ink 1230">
                            <a:extLst>
                              <a:ext uri="{FF2B5EF4-FFF2-40B4-BE49-F238E27FC236}">
                                <a16:creationId xmlns:a16="http://schemas.microsoft.com/office/drawing/2014/main" id="{F9110279-BB8B-A313-5E30-DFAC9103B42F}"/>
                              </a:ext>
                            </a:extLst>
                          </p:cNvPr>
                          <p:cNvPicPr/>
                          <p:nvPr/>
                        </p:nvPicPr>
                        <p:blipFill>
                          <a:blip r:embed="rId45"/>
                          <a:stretch>
                            <a:fillRect/>
                          </a:stretch>
                        </p:blipFill>
                        <p:spPr>
                          <a:xfrm>
                            <a:off x="7594600" y="5380365"/>
                            <a:ext cx="145440" cy="158040"/>
                          </a:xfrm>
                          <a:prstGeom prst="rect">
                            <a:avLst/>
                          </a:prstGeom>
                        </p:spPr>
                      </p:pic>
                    </mc:Fallback>
                  </mc:AlternateContent>
                </p:grpSp>
                <p:pic>
                  <p:nvPicPr>
                    <p:cNvPr id="1233" name="Picture 1232" descr="GitHub Copilot for VSCode Might Make Coding Easier - Podfeet Podcasts">
                      <a:extLst>
                        <a:ext uri="{FF2B5EF4-FFF2-40B4-BE49-F238E27FC236}">
                          <a16:creationId xmlns:a16="http://schemas.microsoft.com/office/drawing/2014/main" id="{A0D26DA2-E1AA-01EB-5D42-59E98B1D6DA0}"/>
                        </a:ext>
                      </a:extLst>
                    </p:cNvPr>
                    <p:cNvPicPr>
                      <a:picLocks noChangeAspect="1"/>
                    </p:cNvPicPr>
                    <p:nvPr/>
                  </p:nvPicPr>
                  <p:blipFill>
                    <a:blip r:embed="rId28"/>
                    <a:stretch>
                      <a:fillRect/>
                    </a:stretch>
                  </p:blipFill>
                  <p:spPr>
                    <a:xfrm>
                      <a:off x="8771571" y="5050061"/>
                      <a:ext cx="531182" cy="331989"/>
                    </a:xfrm>
                    <a:prstGeom prst="rect">
                      <a:avLst/>
                    </a:prstGeom>
                  </p:spPr>
                </p:pic>
                <p:sp>
                  <p:nvSpPr>
                    <p:cNvPr id="1234" name="TextBox 1233">
                      <a:extLst>
                        <a:ext uri="{FF2B5EF4-FFF2-40B4-BE49-F238E27FC236}">
                          <a16:creationId xmlns:a16="http://schemas.microsoft.com/office/drawing/2014/main" id="{B5C41188-A607-5816-9A2A-5C1ACA767F50}"/>
                        </a:ext>
                      </a:extLst>
                    </p:cNvPr>
                    <p:cNvSpPr txBox="1"/>
                    <p:nvPr/>
                  </p:nvSpPr>
                  <p:spPr>
                    <a:xfrm>
                      <a:off x="9327501" y="4254696"/>
                      <a:ext cx="2079483" cy="161583"/>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chemeClr val="accent3"/>
                          </a:solidFill>
                          <a:effectLst/>
                          <a:uLnTx/>
                          <a:uFillTx/>
                          <a:latin typeface="Segoe UI Semibold"/>
                          <a:ea typeface="+mn-ea"/>
                          <a:cs typeface="+mn-cs"/>
                        </a:rPr>
                        <a:t>“Delegate, delegate, DELEGATE!”</a:t>
                      </a:r>
                      <a:endParaRPr kumimoji="0" lang="en-CA" sz="1050" b="0" i="0" u="none" strike="noStrike" kern="1200" cap="none" spc="0" normalizeH="0" baseline="0" noProof="0" dirty="0" err="1">
                        <a:ln>
                          <a:noFill/>
                        </a:ln>
                        <a:solidFill>
                          <a:schemeClr val="accent3"/>
                        </a:solidFill>
                        <a:effectLst/>
                        <a:uLnTx/>
                        <a:uFillTx/>
                        <a:latin typeface="Segoe UI Semibold"/>
                        <a:ea typeface="+mn-ea"/>
                        <a:cs typeface="+mn-cs"/>
                      </a:endParaRPr>
                    </a:p>
                  </p:txBody>
                </p:sp>
                <p:grpSp>
                  <p:nvGrpSpPr>
                    <p:cNvPr id="1235" name="Group 1234">
                      <a:extLst>
                        <a:ext uri="{FF2B5EF4-FFF2-40B4-BE49-F238E27FC236}">
                          <a16:creationId xmlns:a16="http://schemas.microsoft.com/office/drawing/2014/main" id="{7B40A47D-93EF-61FE-14CC-7D574C919B7F}"/>
                        </a:ext>
                      </a:extLst>
                    </p:cNvPr>
                    <p:cNvGrpSpPr/>
                    <p:nvPr/>
                  </p:nvGrpSpPr>
                  <p:grpSpPr>
                    <a:xfrm>
                      <a:off x="7007622" y="147336"/>
                      <a:ext cx="1050944" cy="575676"/>
                      <a:chOff x="2713026" y="-805382"/>
                      <a:chExt cx="1050944" cy="575676"/>
                    </a:xfrm>
                  </p:grpSpPr>
                  <p:sp>
                    <p:nvSpPr>
                      <p:cNvPr id="1236" name="Rectangle: Rounded Corners 1235">
                        <a:extLst>
                          <a:ext uri="{FF2B5EF4-FFF2-40B4-BE49-F238E27FC236}">
                            <a16:creationId xmlns:a16="http://schemas.microsoft.com/office/drawing/2014/main" id="{5AD84A93-E0A9-B89D-9D5E-A088670645B8}"/>
                          </a:ext>
                        </a:extLst>
                      </p:cNvPr>
                      <p:cNvSpPr/>
                      <p:nvPr/>
                    </p:nvSpPr>
                    <p:spPr bwMode="auto">
                      <a:xfrm>
                        <a:off x="2713026" y="-805382"/>
                        <a:ext cx="1050944" cy="5756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37" name="Group 1236">
                        <a:extLst>
                          <a:ext uri="{FF2B5EF4-FFF2-40B4-BE49-F238E27FC236}">
                            <a16:creationId xmlns:a16="http://schemas.microsoft.com/office/drawing/2014/main" id="{2E54C00D-184D-208F-7A28-FCC19CD7AF00}"/>
                          </a:ext>
                        </a:extLst>
                      </p:cNvPr>
                      <p:cNvGrpSpPr/>
                      <p:nvPr/>
                    </p:nvGrpSpPr>
                    <p:grpSpPr>
                      <a:xfrm>
                        <a:off x="2813755" y="-739900"/>
                        <a:ext cx="899168" cy="410355"/>
                        <a:chOff x="3061221" y="2249876"/>
                        <a:chExt cx="899168" cy="410355"/>
                      </a:xfrm>
                    </p:grpSpPr>
                    <p:sp>
                      <p:nvSpPr>
                        <p:cNvPr id="1239" name="TextBox 1238">
                          <a:extLst>
                            <a:ext uri="{FF2B5EF4-FFF2-40B4-BE49-F238E27FC236}">
                              <a16:creationId xmlns:a16="http://schemas.microsoft.com/office/drawing/2014/main" id="{C7B59092-E202-2B45-521C-AE5C6EB21A4B}"/>
                            </a:ext>
                          </a:extLst>
                        </p:cNvPr>
                        <p:cNvSpPr txBox="1"/>
                        <p:nvPr/>
                      </p:nvSpPr>
                      <p:spPr>
                        <a:xfrm>
                          <a:off x="3061221" y="2521732"/>
                          <a:ext cx="899168"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rPr>
                            <a:t>Dbt + Lakehouse</a:t>
                          </a:r>
                          <a:endParaRPr kumimoji="0" lang="en-CA" sz="900" b="0" i="1" u="none" strike="noStrike" kern="0" cap="none" spc="0" normalizeH="0" baseline="0" noProof="0" err="1">
                            <a:ln>
                              <a:noFill/>
                            </a:ln>
                            <a:solidFill>
                              <a:srgbClr val="000000"/>
                            </a:solidFill>
                            <a:effectLst/>
                            <a:uLnTx/>
                            <a:uFillTx/>
                            <a:latin typeface="Segoe UI Semibold"/>
                          </a:endParaRPr>
                        </a:p>
                      </p:txBody>
                    </p:sp>
                    <p:pic>
                      <p:nvPicPr>
                        <p:cNvPr id="1240" name="Picture 8" descr="Apache spark logo - Social media &amp; Logos Icons">
                          <a:extLst>
                            <a:ext uri="{FF2B5EF4-FFF2-40B4-BE49-F238E27FC236}">
                              <a16:creationId xmlns:a16="http://schemas.microsoft.com/office/drawing/2014/main" id="{0DBF04A7-664D-ECE0-24CE-45CCE5A3D9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37861" y="2249876"/>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238" name="Picture 6" descr="Microsoft Fabric | Logopedia | Fandom">
                        <a:extLst>
                          <a:ext uri="{FF2B5EF4-FFF2-40B4-BE49-F238E27FC236}">
                            <a16:creationId xmlns:a16="http://schemas.microsoft.com/office/drawing/2014/main" id="{3758853D-EC5B-A235-89C4-72BF6832D44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78807" y="-740911"/>
                        <a:ext cx="184481" cy="184481"/>
                      </a:xfrm>
                      <a:prstGeom prst="rect">
                        <a:avLst/>
                      </a:prstGeom>
                      <a:noFill/>
                      <a:extLst>
                        <a:ext uri="{909E8E84-426E-40DD-AFC4-6F175D3DCCD1}">
                          <a14:hiddenFill xmlns:a14="http://schemas.microsoft.com/office/drawing/2010/main">
                            <a:solidFill>
                              <a:srgbClr val="FFFFFF"/>
                            </a:solidFill>
                          </a14:hiddenFill>
                        </a:ext>
                      </a:extLst>
                    </p:spPr>
                  </p:pic>
                </p:grpSp>
                <p:pic>
                  <p:nvPicPr>
                    <p:cNvPr id="1241" name="Picture 2" descr="Dbt icon - Free Download PNG &amp; SVG | Streamline">
                      <a:extLst>
                        <a:ext uri="{FF2B5EF4-FFF2-40B4-BE49-F238E27FC236}">
                          <a16:creationId xmlns:a16="http://schemas.microsoft.com/office/drawing/2014/main" id="{F699F7EE-3037-073F-6A8C-20F03D7457CA}"/>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243524" y="122878"/>
                      <a:ext cx="414338" cy="414338"/>
                    </a:xfrm>
                    <a:prstGeom prst="rect">
                      <a:avLst/>
                    </a:prstGeom>
                    <a:noFill/>
                    <a:extLst>
                      <a:ext uri="{909E8E84-426E-40DD-AFC4-6F175D3DCCD1}">
                        <a14:hiddenFill xmlns:a14="http://schemas.microsoft.com/office/drawing/2010/main">
                          <a:solidFill>
                            <a:srgbClr val="FFFFFF"/>
                          </a:solidFill>
                        </a14:hiddenFill>
                      </a:ext>
                    </a:extLst>
                  </p:spPr>
                </p:pic>
                <p:cxnSp>
                  <p:nvCxnSpPr>
                    <p:cNvPr id="1242" name="Straight Arrow Connector 1241">
                      <a:extLst>
                        <a:ext uri="{FF2B5EF4-FFF2-40B4-BE49-F238E27FC236}">
                          <a16:creationId xmlns:a16="http://schemas.microsoft.com/office/drawing/2014/main" id="{E4664989-EB9A-5644-651F-E9F0B52F8CFF}"/>
                        </a:ext>
                      </a:extLst>
                    </p:cNvPr>
                    <p:cNvCxnSpPr>
                      <a:cxnSpLocks/>
                    </p:cNvCxnSpPr>
                    <p:nvPr/>
                  </p:nvCxnSpPr>
                  <p:spPr>
                    <a:xfrm>
                      <a:off x="4833967" y="1075846"/>
                      <a:ext cx="3949718" cy="0"/>
                    </a:xfrm>
                    <a:prstGeom prst="straightConnector1">
                      <a:avLst/>
                    </a:prstGeom>
                    <a:noFill/>
                    <a:ln w="28575" cap="flat" cmpd="sng" algn="ctr">
                      <a:solidFill>
                        <a:srgbClr val="54B9DC"/>
                      </a:solidFill>
                      <a:prstDash val="solid"/>
                      <a:headEnd type="none" w="lg" len="med"/>
                      <a:tailEnd type="triangle"/>
                    </a:ln>
                    <a:effectLst/>
                  </p:spPr>
                </p:cxnSp>
                <mc:AlternateContent xmlns:mc="http://schemas.openxmlformats.org/markup-compatibility/2006" xmlns:p14="http://schemas.microsoft.com/office/powerpoint/2010/main">
                  <mc:Choice Requires="p14">
                    <p:contentPart p14:bwMode="auto" r:id="rId46">
                      <p14:nvContentPartPr>
                        <p14:cNvPr id="1244" name="Ink 1243">
                          <a:extLst>
                            <a:ext uri="{FF2B5EF4-FFF2-40B4-BE49-F238E27FC236}">
                              <a16:creationId xmlns:a16="http://schemas.microsoft.com/office/drawing/2014/main" id="{506FAA0C-6668-E716-F820-C7B33C9178DE}"/>
                            </a:ext>
                          </a:extLst>
                        </p14:cNvPr>
                        <p14:cNvContentPartPr/>
                        <p14:nvPr/>
                      </p14:nvContentPartPr>
                      <p14:xfrm>
                        <a:off x="7518303" y="670200"/>
                        <a:ext cx="139320" cy="367560"/>
                      </p14:xfrm>
                    </p:contentPart>
                  </mc:Choice>
                  <mc:Fallback xmlns="">
                    <p:pic>
                      <p:nvPicPr>
                        <p:cNvPr id="1244" name="Ink 1243">
                          <a:extLst>
                            <a:ext uri="{FF2B5EF4-FFF2-40B4-BE49-F238E27FC236}">
                              <a16:creationId xmlns:a16="http://schemas.microsoft.com/office/drawing/2014/main" id="{506FAA0C-6668-E716-F820-C7B33C9178DE}"/>
                            </a:ext>
                          </a:extLst>
                        </p:cNvPr>
                        <p:cNvPicPr/>
                        <p:nvPr/>
                      </p:nvPicPr>
                      <p:blipFill>
                        <a:blip r:embed="rId18"/>
                        <a:stretch>
                          <a:fillRect/>
                        </a:stretch>
                      </p:blipFill>
                      <p:spPr>
                        <a:xfrm>
                          <a:off x="7512183" y="664080"/>
                          <a:ext cx="151920" cy="380160"/>
                        </a:xfrm>
                        <a:prstGeom prst="rect">
                          <a:avLst/>
                        </a:prstGeom>
                      </p:spPr>
                    </p:pic>
                  </mc:Fallback>
                </mc:AlternateContent>
                <p:sp>
                  <p:nvSpPr>
                    <p:cNvPr id="1249" name="TextBox 1248">
                      <a:extLst>
                        <a:ext uri="{FF2B5EF4-FFF2-40B4-BE49-F238E27FC236}">
                          <a16:creationId xmlns:a16="http://schemas.microsoft.com/office/drawing/2014/main" id="{774B3D6C-BBE4-B2D2-D29E-42CAAD053EE5}"/>
                        </a:ext>
                      </a:extLst>
                    </p:cNvPr>
                    <p:cNvSpPr txBox="1"/>
                    <p:nvPr/>
                  </p:nvSpPr>
                  <p:spPr>
                    <a:xfrm>
                      <a:off x="7726833" y="1993207"/>
                      <a:ext cx="1361114" cy="24622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Merge to main </a:t>
                      </a:r>
                      <a:br>
                        <a:rPr kumimoji="0" lang="en-CA" sz="800" b="0" i="0" u="none" strike="noStrike" kern="1200" cap="none" spc="0" normalizeH="0" baseline="0" noProof="0">
                          <a:ln>
                            <a:noFill/>
                          </a:ln>
                          <a:solidFill>
                            <a:srgbClr val="000000"/>
                          </a:solidFill>
                          <a:effectLst/>
                          <a:uLnTx/>
                          <a:uFillTx/>
                          <a:latin typeface="Segoe UI Semibold"/>
                          <a:ea typeface="+mn-ea"/>
                          <a:cs typeface="+mn-cs"/>
                        </a:rPr>
                      </a:br>
                      <a:r>
                        <a:rPr kumimoji="0" lang="en-CA" sz="800" b="0" i="0" u="none" strike="noStrike" kern="1200" cap="none" spc="0" normalizeH="0" baseline="0" noProof="0">
                          <a:ln>
                            <a:noFill/>
                          </a:ln>
                          <a:solidFill>
                            <a:srgbClr val="000000"/>
                          </a:solidFill>
                          <a:effectLst/>
                          <a:uLnTx/>
                          <a:uFillTx/>
                          <a:latin typeface="Segoe UI Semibold"/>
                          <a:ea typeface="+mn-ea"/>
                          <a:cs typeface="+mn-cs"/>
                        </a:rPr>
                        <a:t>Push with fabric-cicd</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256" name="Group 1255">
                      <a:extLst>
                        <a:ext uri="{FF2B5EF4-FFF2-40B4-BE49-F238E27FC236}">
                          <a16:creationId xmlns:a16="http://schemas.microsoft.com/office/drawing/2014/main" id="{7A4C266E-75EE-9058-0405-B86E1517E708}"/>
                        </a:ext>
                      </a:extLst>
                    </p:cNvPr>
                    <p:cNvGrpSpPr/>
                    <p:nvPr/>
                  </p:nvGrpSpPr>
                  <p:grpSpPr>
                    <a:xfrm>
                      <a:off x="7698807" y="698149"/>
                      <a:ext cx="898765" cy="590159"/>
                      <a:chOff x="4948187" y="38794"/>
                      <a:chExt cx="898765" cy="590159"/>
                    </a:xfrm>
                  </p:grpSpPr>
                  <p:sp>
                    <p:nvSpPr>
                      <p:cNvPr id="1257" name="Rectangle: Rounded Corners 1256">
                        <a:extLst>
                          <a:ext uri="{FF2B5EF4-FFF2-40B4-BE49-F238E27FC236}">
                            <a16:creationId xmlns:a16="http://schemas.microsoft.com/office/drawing/2014/main" id="{D9EE6EB3-30F0-3A77-97A5-7AB7CE4B9D59}"/>
                          </a:ext>
                        </a:extLst>
                      </p:cNvPr>
                      <p:cNvSpPr/>
                      <p:nvPr/>
                    </p:nvSpPr>
                    <p:spPr bwMode="auto">
                      <a:xfrm>
                        <a:off x="4948187" y="295733"/>
                        <a:ext cx="898765" cy="333220"/>
                      </a:xfrm>
                      <a:prstGeom prst="roundRect">
                        <a:avLst/>
                      </a:prstGeom>
                      <a:solidFill>
                        <a:srgbClr val="FFFFFF"/>
                      </a:solidFill>
                      <a:ln w="9525" cap="flat" cmpd="sng" algn="ctr">
                        <a:solidFill>
                          <a:srgbClr val="E6E6E6">
                            <a:lumMod val="9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258" name="Group 1257">
                        <a:extLst>
                          <a:ext uri="{FF2B5EF4-FFF2-40B4-BE49-F238E27FC236}">
                            <a16:creationId xmlns:a16="http://schemas.microsoft.com/office/drawing/2014/main" id="{9D68B8D0-E299-2D03-9D04-3768A88EE6B4}"/>
                          </a:ext>
                        </a:extLst>
                      </p:cNvPr>
                      <p:cNvGrpSpPr/>
                      <p:nvPr/>
                    </p:nvGrpSpPr>
                    <p:grpSpPr>
                      <a:xfrm>
                        <a:off x="5223368" y="38794"/>
                        <a:ext cx="303397" cy="309966"/>
                        <a:chOff x="7736628" y="4121854"/>
                        <a:chExt cx="303397" cy="309966"/>
                      </a:xfrm>
                    </p:grpSpPr>
                    <p:sp>
                      <p:nvSpPr>
                        <p:cNvPr id="1260" name="Oval 1259">
                          <a:extLst>
                            <a:ext uri="{FF2B5EF4-FFF2-40B4-BE49-F238E27FC236}">
                              <a16:creationId xmlns:a16="http://schemas.microsoft.com/office/drawing/2014/main" id="{3498F95A-274C-9B37-E0D6-E77957F7E056}"/>
                            </a:ext>
                          </a:extLst>
                        </p:cNvPr>
                        <p:cNvSpPr/>
                        <p:nvPr/>
                      </p:nvSpPr>
                      <p:spPr bwMode="auto">
                        <a:xfrm>
                          <a:off x="7736628" y="4121854"/>
                          <a:ext cx="303397" cy="309966"/>
                        </a:xfrm>
                        <a:prstGeom prst="ellipse">
                          <a:avLst/>
                        </a:prstGeom>
                        <a:solidFill>
                          <a:srgbClr val="FFFFFF"/>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1261" name="Picture 18" descr="Defence Generic Blue icon | Freepik">
                          <a:extLst>
                            <a:ext uri="{FF2B5EF4-FFF2-40B4-BE49-F238E27FC236}">
                              <a16:creationId xmlns:a16="http://schemas.microsoft.com/office/drawing/2014/main" id="{81B2FB0B-EA49-9CCB-B6AE-35506D39D7E0}"/>
                            </a:ext>
                          </a:extLst>
                        </p:cNvPr>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7772972" y="4161483"/>
                          <a:ext cx="230708" cy="230708"/>
                        </a:xfrm>
                        <a:prstGeom prst="rect">
                          <a:avLst/>
                        </a:prstGeom>
                        <a:noFill/>
                        <a:extLst>
                          <a:ext uri="{909E8E84-426E-40DD-AFC4-6F175D3DCCD1}">
                            <a14:hiddenFill xmlns:a14="http://schemas.microsoft.com/office/drawing/2010/main">
                              <a:solidFill>
                                <a:srgbClr val="FFFFFF"/>
                              </a:solidFill>
                            </a14:hiddenFill>
                          </a:ext>
                        </a:extLst>
                      </p:spPr>
                    </p:pic>
                  </p:grpSp>
                  <p:sp>
                    <p:nvSpPr>
                      <p:cNvPr id="1259" name="TextBox 1258">
                        <a:extLst>
                          <a:ext uri="{FF2B5EF4-FFF2-40B4-BE49-F238E27FC236}">
                            <a16:creationId xmlns:a16="http://schemas.microsoft.com/office/drawing/2014/main" id="{8371681E-8FEB-011D-CE68-501D09226D2F}"/>
                          </a:ext>
                        </a:extLst>
                      </p:cNvPr>
                      <p:cNvSpPr txBox="1"/>
                      <p:nvPr/>
                    </p:nvSpPr>
                    <p:spPr>
                      <a:xfrm>
                        <a:off x="4948187" y="354621"/>
                        <a:ext cx="898765" cy="215444"/>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Data Quality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700" b="1" i="0" u="none" strike="noStrike" kern="0" cap="none" spc="0" normalizeH="0" baseline="0" noProof="0">
                            <a:ln>
                              <a:noFill/>
                            </a:ln>
                            <a:solidFill>
                              <a:srgbClr val="3773B5"/>
                            </a:solidFill>
                            <a:effectLst/>
                            <a:uLnTx/>
                            <a:uFillTx/>
                            <a:latin typeface="Segoe UI Semibold"/>
                          </a:rPr>
                          <a:t>Referential Integrity</a:t>
                        </a:r>
                      </a:p>
                    </p:txBody>
                  </p:sp>
                </p:grpSp>
                <p:cxnSp>
                  <p:nvCxnSpPr>
                    <p:cNvPr id="1245" name="Straight Arrow Connector 1244">
                      <a:extLst>
                        <a:ext uri="{FF2B5EF4-FFF2-40B4-BE49-F238E27FC236}">
                          <a16:creationId xmlns:a16="http://schemas.microsoft.com/office/drawing/2014/main" id="{1AC9DCDB-A404-C500-997C-B46FB964EDD8}"/>
                        </a:ext>
                      </a:extLst>
                    </p:cNvPr>
                    <p:cNvCxnSpPr>
                      <a:cxnSpLocks/>
                    </p:cNvCxnSpPr>
                    <p:nvPr/>
                  </p:nvCxnSpPr>
                  <p:spPr>
                    <a:xfrm flipV="1">
                      <a:off x="7549446" y="1075846"/>
                      <a:ext cx="0" cy="1727347"/>
                    </a:xfrm>
                    <a:prstGeom prst="straightConnector1">
                      <a:avLst/>
                    </a:prstGeom>
                    <a:noFill/>
                    <a:ln w="28575" cap="flat" cmpd="sng" algn="ctr">
                      <a:solidFill>
                        <a:schemeClr val="bg1">
                          <a:alpha val="25000"/>
                        </a:schemeClr>
                      </a:solidFill>
                      <a:prstDash val="solid"/>
                      <a:headEnd type="none" w="lg" len="med"/>
                      <a:tailEnd type="triangle"/>
                    </a:ln>
                    <a:effectLst/>
                  </p:spPr>
                </p:cxnSp>
                <p:grpSp>
                  <p:nvGrpSpPr>
                    <p:cNvPr id="1265" name="Group 1264">
                      <a:extLst>
                        <a:ext uri="{FF2B5EF4-FFF2-40B4-BE49-F238E27FC236}">
                          <a16:creationId xmlns:a16="http://schemas.microsoft.com/office/drawing/2014/main" id="{316F0CF8-FE28-B7D4-C5D6-525A1157717B}"/>
                        </a:ext>
                      </a:extLst>
                    </p:cNvPr>
                    <p:cNvGrpSpPr/>
                    <p:nvPr/>
                  </p:nvGrpSpPr>
                  <p:grpSpPr>
                    <a:xfrm>
                      <a:off x="7317446" y="1652261"/>
                      <a:ext cx="430277" cy="439593"/>
                      <a:chOff x="6951544" y="1652261"/>
                      <a:chExt cx="430277" cy="439593"/>
                    </a:xfrm>
                  </p:grpSpPr>
                  <p:sp>
                    <p:nvSpPr>
                      <p:cNvPr id="1263" name="Oval 1262">
                        <a:extLst>
                          <a:ext uri="{FF2B5EF4-FFF2-40B4-BE49-F238E27FC236}">
                            <a16:creationId xmlns:a16="http://schemas.microsoft.com/office/drawing/2014/main" id="{D087AFF7-3FE5-DDBD-CAB8-C7E813ABD727}"/>
                          </a:ext>
                        </a:extLst>
                      </p:cNvPr>
                      <p:cNvSpPr/>
                      <p:nvPr/>
                    </p:nvSpPr>
                    <p:spPr bwMode="auto">
                      <a:xfrm>
                        <a:off x="6951544" y="1652261"/>
                        <a:ext cx="430277" cy="439593"/>
                      </a:xfrm>
                      <a:prstGeom prst="ellipse">
                        <a:avLst/>
                      </a:prstGeom>
                      <a:solidFill>
                        <a:srgbClr val="FFFFFF"/>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CA" sz="600" b="0" i="0" u="none" strike="noStrike" kern="0" cap="none" spc="0" normalizeH="0" baseline="0" noProof="0" err="1">
                          <a:ln>
                            <a:noFill/>
                          </a:ln>
                          <a:solidFill>
                            <a:srgbClr val="FFFFFF"/>
                          </a:solidFill>
                          <a:effectLst/>
                          <a:uLnTx/>
                          <a:uFillTx/>
                          <a:latin typeface="Segoe UI Semibold"/>
                          <a:ea typeface="Segoe UI" pitchFamily="34" charset="0"/>
                          <a:cs typeface="Segoe UI" pitchFamily="34" charset="0"/>
                        </a:endParaRPr>
                      </a:p>
                    </p:txBody>
                  </p:sp>
                  <p:pic>
                    <p:nvPicPr>
                      <p:cNvPr id="1264" name="Graphic 1263">
                        <a:extLst>
                          <a:ext uri="{FF2B5EF4-FFF2-40B4-BE49-F238E27FC236}">
                            <a16:creationId xmlns:a16="http://schemas.microsoft.com/office/drawing/2014/main" id="{67A82630-16E0-371E-B952-A7A66F5F1DCA}"/>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6968229" y="1669857"/>
                        <a:ext cx="404681" cy="404681"/>
                      </a:xfrm>
                      <a:prstGeom prst="rect">
                        <a:avLst/>
                      </a:prstGeom>
                    </p:spPr>
                  </p:pic>
                </p:grpSp>
                <p:pic>
                  <p:nvPicPr>
                    <p:cNvPr id="1266" name="Picture 1265">
                      <a:extLst>
                        <a:ext uri="{FF2B5EF4-FFF2-40B4-BE49-F238E27FC236}">
                          <a16:creationId xmlns:a16="http://schemas.microsoft.com/office/drawing/2014/main" id="{A40150FE-D976-B62F-72A0-6426063F4458}"/>
                        </a:ext>
                      </a:extLst>
                    </p:cNvPr>
                    <p:cNvPicPr>
                      <a:picLocks noChangeAspect="1"/>
                    </p:cNvPicPr>
                    <p:nvPr/>
                  </p:nvPicPr>
                  <p:blipFill>
                    <a:blip r:embed="rId29">
                      <a:extLst>
                        <a:ext uri="{28A0092B-C50C-407E-A947-70E740481C1C}">
                          <a14:useLocalDpi xmlns:a14="http://schemas.microsoft.com/office/drawing/2010/main" val="0"/>
                        </a:ext>
                      </a:extLst>
                    </a:blip>
                    <a:srcRect/>
                    <a:stretch/>
                  </p:blipFill>
                  <p:spPr>
                    <a:xfrm>
                      <a:off x="8876844" y="4203522"/>
                      <a:ext cx="319295" cy="319295"/>
                    </a:xfrm>
                    <a:prstGeom prst="ellipse">
                      <a:avLst/>
                    </a:prstGeom>
                  </p:spPr>
                </p:pic>
                <p:cxnSp>
                  <p:nvCxnSpPr>
                    <p:cNvPr id="1271" name="Connector: Elbow 1270">
                      <a:extLst>
                        <a:ext uri="{FF2B5EF4-FFF2-40B4-BE49-F238E27FC236}">
                          <a16:creationId xmlns:a16="http://schemas.microsoft.com/office/drawing/2014/main" id="{54BC8BA0-A291-EFC2-4F76-1EF3E0A34DDB}"/>
                        </a:ext>
                      </a:extLst>
                    </p:cNvPr>
                    <p:cNvCxnSpPr>
                      <a:cxnSpLocks/>
                      <a:stCxn id="1266" idx="4"/>
                      <a:endCxn id="1233" idx="0"/>
                    </p:cNvCxnSpPr>
                    <p:nvPr/>
                  </p:nvCxnSpPr>
                  <p:spPr>
                    <a:xfrm rot="16200000" flipH="1">
                      <a:off x="8773205" y="4786104"/>
                      <a:ext cx="527244" cy="670"/>
                    </a:xfrm>
                    <a:prstGeom prst="bentConnector3">
                      <a:avLst>
                        <a:gd name="adj1" fmla="val 50000"/>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274" name="TextBox 1273">
                      <a:extLst>
                        <a:ext uri="{FF2B5EF4-FFF2-40B4-BE49-F238E27FC236}">
                          <a16:creationId xmlns:a16="http://schemas.microsoft.com/office/drawing/2014/main" id="{A8BD6596-0B92-D79C-FCF7-AE608275157B}"/>
                        </a:ext>
                      </a:extLst>
                    </p:cNvPr>
                    <p:cNvSpPr txBox="1"/>
                    <p:nvPr/>
                  </p:nvSpPr>
                  <p:spPr>
                    <a:xfrm>
                      <a:off x="9206076" y="4517413"/>
                      <a:ext cx="2079483" cy="553998"/>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900" b="0" i="1" u="none" strike="noStrike" kern="1200" cap="none" spc="0" normalizeH="0" baseline="0" noProof="0">
                          <a:ln>
                            <a:noFill/>
                          </a:ln>
                          <a:solidFill>
                            <a:srgbClr val="000000"/>
                          </a:solidFill>
                          <a:effectLst/>
                          <a:uLnTx/>
                          <a:uFillTx/>
                          <a:latin typeface="Segoe UI Semibold"/>
                          <a:ea typeface="+mn-ea"/>
                          <a:cs typeface="+mn-cs"/>
                        </a:rPr>
                        <a:t>Spec Kit</a:t>
                      </a:r>
                    </a:p>
                    <a:p>
                      <a:pPr marL="0" marR="0" lvl="0" indent="0" defTabSz="457200" rtl="0" eaLnBrk="1" fontAlgn="auto" latinLnBrk="0" hangingPunct="1">
                        <a:lnSpc>
                          <a:spcPct val="100000"/>
                        </a:lnSpc>
                        <a:spcBef>
                          <a:spcPts val="0"/>
                        </a:spcBef>
                        <a:spcAft>
                          <a:spcPts val="0"/>
                        </a:spcAft>
                        <a:buClrTx/>
                        <a:buSzTx/>
                        <a:buFontTx/>
                        <a:buNone/>
                        <a:tabLst/>
                        <a:defRPr/>
                      </a:pPr>
                      <a:r>
                        <a:rPr lang="en-CA" sz="900" i="1">
                          <a:solidFill>
                            <a:srgbClr val="000000"/>
                          </a:solidFill>
                          <a:latin typeface="Segoe UI Semibold"/>
                        </a:rPr>
                        <a:t>Copilot CLI plan mode</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CA" sz="900" b="0" i="1" u="none" strike="noStrike" kern="1200" cap="none" spc="0" normalizeH="0" baseline="0" noProof="0">
                          <a:ln>
                            <a:noFill/>
                          </a:ln>
                          <a:solidFill>
                            <a:srgbClr val="000000"/>
                          </a:solidFill>
                          <a:effectLst/>
                          <a:uLnTx/>
                          <a:uFillTx/>
                          <a:latin typeface="Segoe UI Semibold"/>
                          <a:ea typeface="+mn-ea"/>
                          <a:cs typeface="+mn-cs"/>
                        </a:rPr>
                        <a:t>Agent Skills</a:t>
                      </a:r>
                    </a:p>
                    <a:p>
                      <a:pPr marL="0" marR="0" lvl="0" indent="0" defTabSz="457200" rtl="0" eaLnBrk="1" fontAlgn="auto" latinLnBrk="0" hangingPunct="1">
                        <a:lnSpc>
                          <a:spcPct val="100000"/>
                        </a:lnSpc>
                        <a:spcBef>
                          <a:spcPts val="0"/>
                        </a:spcBef>
                        <a:spcAft>
                          <a:spcPts val="0"/>
                        </a:spcAft>
                        <a:buClrTx/>
                        <a:buSzTx/>
                        <a:buFontTx/>
                        <a:buNone/>
                        <a:tabLst/>
                        <a:defRPr/>
                      </a:pPr>
                      <a:r>
                        <a:rPr lang="en-CA" sz="900" i="1">
                          <a:solidFill>
                            <a:srgbClr val="000000"/>
                          </a:solidFill>
                          <a:latin typeface="Segoe UI Semibold"/>
                        </a:rPr>
                        <a:t>Ralph Loop</a:t>
                      </a:r>
                      <a:endParaRPr kumimoji="0" lang="en-CA" sz="900" b="0" i="1"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1275" name="TextBox 1274">
                      <a:extLst>
                        <a:ext uri="{FF2B5EF4-FFF2-40B4-BE49-F238E27FC236}">
                          <a16:creationId xmlns:a16="http://schemas.microsoft.com/office/drawing/2014/main" id="{B34A3439-DAD7-F94B-F337-5B70FE71F142}"/>
                        </a:ext>
                      </a:extLst>
                    </p:cNvPr>
                    <p:cNvSpPr txBox="1"/>
                    <p:nvPr/>
                  </p:nvSpPr>
                  <p:spPr>
                    <a:xfrm>
                      <a:off x="9375761" y="5134123"/>
                      <a:ext cx="2079483" cy="161583"/>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chemeClr val="accent3"/>
                          </a:solidFill>
                          <a:effectLst/>
                          <a:uLnTx/>
                          <a:uFillTx/>
                          <a:latin typeface="Segoe UI Semibold"/>
                          <a:ea typeface="+mn-ea"/>
                          <a:cs typeface="+mn-cs"/>
                        </a:rPr>
                        <a:t>“Sir, YES SIR!”</a:t>
                      </a:r>
                      <a:endParaRPr kumimoji="0" lang="en-CA" sz="1050" b="0" i="0" u="none" strike="noStrike" kern="1200" cap="none" spc="0" normalizeH="0" baseline="0" noProof="0" dirty="0" err="1">
                        <a:ln>
                          <a:noFill/>
                        </a:ln>
                        <a:solidFill>
                          <a:schemeClr val="accent3"/>
                        </a:solidFill>
                        <a:effectLst/>
                        <a:uLnTx/>
                        <a:uFillTx/>
                        <a:latin typeface="Segoe UI Semibold"/>
                        <a:ea typeface="+mn-ea"/>
                        <a:cs typeface="+mn-cs"/>
                      </a:endParaRPr>
                    </a:p>
                  </p:txBody>
                </p:sp>
                <mc:AlternateContent xmlns:mc="http://schemas.openxmlformats.org/markup-compatibility/2006" xmlns:p14="http://schemas.microsoft.com/office/powerpoint/2010/main">
                  <mc:Choice Requires="p14">
                    <p:contentPart p14:bwMode="auto" r:id="rId50">
                      <p14:nvContentPartPr>
                        <p14:cNvPr id="1278" name="Ink 1277">
                          <a:extLst>
                            <a:ext uri="{FF2B5EF4-FFF2-40B4-BE49-F238E27FC236}">
                              <a16:creationId xmlns:a16="http://schemas.microsoft.com/office/drawing/2014/main" id="{B37D403A-4EC4-2FF3-8391-C50224955CF4}"/>
                            </a:ext>
                          </a:extLst>
                        </p14:cNvPr>
                        <p14:cNvContentPartPr/>
                        <p14:nvPr/>
                      </p14:nvContentPartPr>
                      <p14:xfrm>
                        <a:off x="972205" y="346132"/>
                        <a:ext cx="1308600" cy="2435760"/>
                      </p14:xfrm>
                    </p:contentPart>
                  </mc:Choice>
                  <mc:Fallback xmlns="">
                    <p:pic>
                      <p:nvPicPr>
                        <p:cNvPr id="1278" name="Ink 1277">
                          <a:extLst>
                            <a:ext uri="{FF2B5EF4-FFF2-40B4-BE49-F238E27FC236}">
                              <a16:creationId xmlns:a16="http://schemas.microsoft.com/office/drawing/2014/main" id="{B37D403A-4EC4-2FF3-8391-C50224955CF4}"/>
                            </a:ext>
                          </a:extLst>
                        </p:cNvPr>
                        <p:cNvPicPr/>
                        <p:nvPr/>
                      </p:nvPicPr>
                      <p:blipFill>
                        <a:blip r:embed="rId51"/>
                        <a:stretch>
                          <a:fillRect/>
                        </a:stretch>
                      </p:blipFill>
                      <p:spPr>
                        <a:xfrm>
                          <a:off x="966085" y="340012"/>
                          <a:ext cx="1320840" cy="2448360"/>
                        </a:xfrm>
                        <a:prstGeom prst="rect">
                          <a:avLst/>
                        </a:prstGeom>
                      </p:spPr>
                    </p:pic>
                  </mc:Fallback>
                </mc:AlternateContent>
                <p:cxnSp>
                  <p:nvCxnSpPr>
                    <p:cNvPr id="1279" name="Straight Arrow Connector 1278">
                      <a:extLst>
                        <a:ext uri="{FF2B5EF4-FFF2-40B4-BE49-F238E27FC236}">
                          <a16:creationId xmlns:a16="http://schemas.microsoft.com/office/drawing/2014/main" id="{A747CFC6-8965-5AFC-BF1C-9750E422E916}"/>
                        </a:ext>
                      </a:extLst>
                    </p:cNvPr>
                    <p:cNvCxnSpPr>
                      <a:cxnSpLocks/>
                    </p:cNvCxnSpPr>
                    <p:nvPr/>
                  </p:nvCxnSpPr>
                  <p:spPr>
                    <a:xfrm>
                      <a:off x="11125933" y="1061539"/>
                      <a:ext cx="693568" cy="0"/>
                    </a:xfrm>
                    <a:prstGeom prst="straightConnector1">
                      <a:avLst/>
                    </a:prstGeom>
                    <a:noFill/>
                    <a:ln w="28575" cap="flat" cmpd="sng" algn="ctr">
                      <a:solidFill>
                        <a:srgbClr val="54B9DC"/>
                      </a:solidFill>
                      <a:prstDash val="solid"/>
                      <a:headEnd type="none" w="lg" len="med"/>
                      <a:tailEnd type="triangle"/>
                    </a:ln>
                    <a:effectLst/>
                  </p:spPr>
                </p:cxnSp>
                <p:pic>
                  <p:nvPicPr>
                    <p:cNvPr id="1281" name="Picture 1280" descr="Freepik Pink Money Bag Easy Realistic Cash Bag Drawing Three Money Bags  Money Bag Vector">
                      <a:extLst>
                        <a:ext uri="{FF2B5EF4-FFF2-40B4-BE49-F238E27FC236}">
                          <a16:creationId xmlns:a16="http://schemas.microsoft.com/office/drawing/2014/main" id="{32BFAB7D-04E5-B342-6C9B-3BCABA6D63E8}"/>
                        </a:ext>
                      </a:extLst>
                    </p:cNvPr>
                    <p:cNvPicPr>
                      <a:picLocks noChangeAspect="1"/>
                    </p:cNvPicPr>
                    <p:nvPr/>
                  </p:nvPicPr>
                  <p:blipFill>
                    <a:blip r:embed="rId52"/>
                    <a:stretch>
                      <a:fillRect/>
                    </a:stretch>
                  </p:blipFill>
                  <p:spPr>
                    <a:xfrm>
                      <a:off x="11876203" y="723012"/>
                      <a:ext cx="571544" cy="571544"/>
                    </a:xfrm>
                    <a:prstGeom prst="rect">
                      <a:avLst/>
                    </a:prstGeom>
                  </p:spPr>
                </p:pic>
                <p:sp>
                  <p:nvSpPr>
                    <p:cNvPr id="1282" name="TextBox 1281">
                      <a:extLst>
                        <a:ext uri="{FF2B5EF4-FFF2-40B4-BE49-F238E27FC236}">
                          <a16:creationId xmlns:a16="http://schemas.microsoft.com/office/drawing/2014/main" id="{015A0F1A-A132-A1CB-ED0A-116D93949E1F}"/>
                        </a:ext>
                      </a:extLst>
                    </p:cNvPr>
                    <p:cNvSpPr txBox="1"/>
                    <p:nvPr/>
                  </p:nvSpPr>
                  <p:spPr>
                    <a:xfrm>
                      <a:off x="11615536" y="1353768"/>
                      <a:ext cx="1061336" cy="161583"/>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rgbClr val="000000"/>
                          </a:solidFill>
                          <a:effectLst/>
                          <a:uLnTx/>
                          <a:uFillTx/>
                          <a:latin typeface="Segoe UI Semibold"/>
                          <a:ea typeface="+mn-ea"/>
                          <a:cs typeface="+mn-cs"/>
                        </a:rPr>
                        <a:t>Business Value</a:t>
                      </a:r>
                      <a:endParaRPr kumimoji="0" lang="en-CA" sz="105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sp>
                <p:nvSpPr>
                  <p:cNvPr id="1284" name="Oval 1283">
                    <a:extLst>
                      <a:ext uri="{FF2B5EF4-FFF2-40B4-BE49-F238E27FC236}">
                        <a16:creationId xmlns:a16="http://schemas.microsoft.com/office/drawing/2014/main" id="{11E528DE-64F4-2C7E-B1F5-A58B916E1706}"/>
                      </a:ext>
                    </a:extLst>
                  </p:cNvPr>
                  <p:cNvSpPr/>
                  <p:nvPr/>
                </p:nvSpPr>
                <p:spPr bwMode="auto">
                  <a:xfrm>
                    <a:off x="3507159" y="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5" name="Oval 1284">
                    <a:extLst>
                      <a:ext uri="{FF2B5EF4-FFF2-40B4-BE49-F238E27FC236}">
                        <a16:creationId xmlns:a16="http://schemas.microsoft.com/office/drawing/2014/main" id="{9393CE53-5D0E-7E0F-546D-1CE1F6AAE378}"/>
                      </a:ext>
                    </a:extLst>
                  </p:cNvPr>
                  <p:cNvSpPr/>
                  <p:nvPr/>
                </p:nvSpPr>
                <p:spPr bwMode="auto">
                  <a:xfrm>
                    <a:off x="3544191" y="3339981"/>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6" name="Oval 1285">
                    <a:extLst>
                      <a:ext uri="{FF2B5EF4-FFF2-40B4-BE49-F238E27FC236}">
                        <a16:creationId xmlns:a16="http://schemas.microsoft.com/office/drawing/2014/main" id="{816B43FD-1E37-98F2-D3C4-60D2B4128B35}"/>
                      </a:ext>
                    </a:extLst>
                  </p:cNvPr>
                  <p:cNvSpPr/>
                  <p:nvPr/>
                </p:nvSpPr>
                <p:spPr bwMode="auto">
                  <a:xfrm>
                    <a:off x="3544191" y="456060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7" name="Oval 1286">
                    <a:extLst>
                      <a:ext uri="{FF2B5EF4-FFF2-40B4-BE49-F238E27FC236}">
                        <a16:creationId xmlns:a16="http://schemas.microsoft.com/office/drawing/2014/main" id="{B6FF6790-B410-BE42-3FC1-9E3F6C81BC6B}"/>
                      </a:ext>
                    </a:extLst>
                  </p:cNvPr>
                  <p:cNvSpPr/>
                  <p:nvPr/>
                </p:nvSpPr>
                <p:spPr bwMode="auto">
                  <a:xfrm>
                    <a:off x="2329264" y="4992168"/>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89" name="Oval 1288">
                    <a:extLst>
                      <a:ext uri="{FF2B5EF4-FFF2-40B4-BE49-F238E27FC236}">
                        <a16:creationId xmlns:a16="http://schemas.microsoft.com/office/drawing/2014/main" id="{5BBAD51D-A94C-96D7-31BD-ACF02619E3F8}"/>
                      </a:ext>
                    </a:extLst>
                  </p:cNvPr>
                  <p:cNvSpPr/>
                  <p:nvPr/>
                </p:nvSpPr>
                <p:spPr bwMode="auto">
                  <a:xfrm>
                    <a:off x="5633968" y="456060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0" name="Oval 1289">
                    <a:extLst>
                      <a:ext uri="{FF2B5EF4-FFF2-40B4-BE49-F238E27FC236}">
                        <a16:creationId xmlns:a16="http://schemas.microsoft.com/office/drawing/2014/main" id="{F183652E-105D-7BF0-4DC7-51E8D30B2E7E}"/>
                      </a:ext>
                    </a:extLst>
                  </p:cNvPr>
                  <p:cNvSpPr/>
                  <p:nvPr/>
                </p:nvSpPr>
                <p:spPr bwMode="auto">
                  <a:xfrm>
                    <a:off x="7382677" y="3257702"/>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1" name="Oval 1290">
                    <a:extLst>
                      <a:ext uri="{FF2B5EF4-FFF2-40B4-BE49-F238E27FC236}">
                        <a16:creationId xmlns:a16="http://schemas.microsoft.com/office/drawing/2014/main" id="{0BB90955-BE01-6C7A-158B-7FE7292B8FBD}"/>
                      </a:ext>
                    </a:extLst>
                  </p:cNvPr>
                  <p:cNvSpPr/>
                  <p:nvPr/>
                </p:nvSpPr>
                <p:spPr bwMode="auto">
                  <a:xfrm>
                    <a:off x="7464956" y="1538573"/>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2" name="Oval 1291">
                    <a:extLst>
                      <a:ext uri="{FF2B5EF4-FFF2-40B4-BE49-F238E27FC236}">
                        <a16:creationId xmlns:a16="http://schemas.microsoft.com/office/drawing/2014/main" id="{31DA22E6-6F2A-6AED-D4D3-6BAA8E5B4030}"/>
                      </a:ext>
                    </a:extLst>
                  </p:cNvPr>
                  <p:cNvSpPr/>
                  <p:nvPr/>
                </p:nvSpPr>
                <p:spPr bwMode="auto">
                  <a:xfrm>
                    <a:off x="7425075" y="0"/>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grpSp>
              <p:nvGrpSpPr>
                <p:cNvPr id="1296" name="Group 1295">
                  <a:extLst>
                    <a:ext uri="{FF2B5EF4-FFF2-40B4-BE49-F238E27FC236}">
                      <a16:creationId xmlns:a16="http://schemas.microsoft.com/office/drawing/2014/main" id="{3257B295-A00C-4806-2531-9BF27384D933}"/>
                    </a:ext>
                  </a:extLst>
                </p:cNvPr>
                <p:cNvGrpSpPr/>
                <p:nvPr/>
              </p:nvGrpSpPr>
              <p:grpSpPr>
                <a:xfrm>
                  <a:off x="8812342" y="4642884"/>
                  <a:ext cx="274508" cy="164558"/>
                  <a:chOff x="8812342" y="4642884"/>
                  <a:chExt cx="274508" cy="164558"/>
                </a:xfrm>
              </p:grpSpPr>
              <p:sp>
                <p:nvSpPr>
                  <p:cNvPr id="1294" name="Oval 1293">
                    <a:extLst>
                      <a:ext uri="{FF2B5EF4-FFF2-40B4-BE49-F238E27FC236}">
                        <a16:creationId xmlns:a16="http://schemas.microsoft.com/office/drawing/2014/main" id="{24C6E1C3-ABD5-AFA7-718F-8D9532A3D83C}"/>
                      </a:ext>
                    </a:extLst>
                  </p:cNvPr>
                  <p:cNvSpPr/>
                  <p:nvPr/>
                </p:nvSpPr>
                <p:spPr bwMode="auto">
                  <a:xfrm>
                    <a:off x="8812342" y="4642884"/>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endParaRPr kumimoji="0" lang="en-CA" sz="5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sp>
                <p:nvSpPr>
                  <p:cNvPr id="1295" name="TextBox 1294">
                    <a:extLst>
                      <a:ext uri="{FF2B5EF4-FFF2-40B4-BE49-F238E27FC236}">
                        <a16:creationId xmlns:a16="http://schemas.microsoft.com/office/drawing/2014/main" id="{15CD8921-910F-64CE-735A-1473DBCA2D06}"/>
                      </a:ext>
                    </a:extLst>
                  </p:cNvPr>
                  <p:cNvSpPr txBox="1"/>
                  <p:nvPr/>
                </p:nvSpPr>
                <p:spPr>
                  <a:xfrm>
                    <a:off x="8829675" y="4663607"/>
                    <a:ext cx="257175" cy="123111"/>
                  </a:xfrm>
                  <a:prstGeom prst="rect">
                    <a:avLst/>
                  </a:prstGeom>
                  <a:noFill/>
                </p:spPr>
                <p:txBody>
                  <a:bodyPr wrap="square" lIns="0" tIns="0" rIns="0" bIns="0" rtlCol="0">
                    <a:spAutoFit/>
                  </a:bodyPr>
                  <a:lstStyle/>
                  <a:p>
                    <a:pPr algn="l"/>
                    <a:r>
                      <a:rPr lang="en-CA" sz="800" b="1">
                        <a:solidFill>
                          <a:srgbClr val="4DA195"/>
                        </a:solidFill>
                      </a:rPr>
                      <a:t>10</a:t>
                    </a:r>
                    <a:endParaRPr lang="en-CA" sz="800" b="1" dirty="0" err="1">
                      <a:solidFill>
                        <a:srgbClr val="4DA195"/>
                      </a:solidFill>
                    </a:endParaRPr>
                  </a:p>
                </p:txBody>
              </p:sp>
            </p:grpSp>
          </p:grpSp>
          <p:pic>
            <p:nvPicPr>
              <p:cNvPr id="1299" name="Picture 1298" descr="GitHub Copilot for VSCode Might Make Coding Easier - Podfeet Podcasts">
                <a:extLst>
                  <a:ext uri="{FF2B5EF4-FFF2-40B4-BE49-F238E27FC236}">
                    <a16:creationId xmlns:a16="http://schemas.microsoft.com/office/drawing/2014/main" id="{13ABBB22-F271-A6FF-71DE-DD6F2EFF5693}"/>
                  </a:ext>
                </a:extLst>
              </p:cNvPr>
              <p:cNvPicPr>
                <a:picLocks noChangeAspect="1"/>
              </p:cNvPicPr>
              <p:nvPr/>
            </p:nvPicPr>
            <p:blipFill>
              <a:blip r:embed="rId28"/>
              <a:stretch>
                <a:fillRect/>
              </a:stretch>
            </p:blipFill>
            <p:spPr>
              <a:xfrm>
                <a:off x="8894621" y="5136421"/>
                <a:ext cx="531182" cy="331989"/>
              </a:xfrm>
              <a:prstGeom prst="rect">
                <a:avLst/>
              </a:prstGeom>
            </p:spPr>
          </p:pic>
          <p:pic>
            <p:nvPicPr>
              <p:cNvPr id="1300" name="Picture 1299" descr="GitHub Copilot for VSCode Might Make Coding Easier - Podfeet Podcasts">
                <a:extLst>
                  <a:ext uri="{FF2B5EF4-FFF2-40B4-BE49-F238E27FC236}">
                    <a16:creationId xmlns:a16="http://schemas.microsoft.com/office/drawing/2014/main" id="{DE21A080-4E45-CA68-B7D3-74D557FD3C39}"/>
                  </a:ext>
                </a:extLst>
              </p:cNvPr>
              <p:cNvPicPr>
                <a:picLocks noChangeAspect="1"/>
              </p:cNvPicPr>
              <p:nvPr/>
            </p:nvPicPr>
            <p:blipFill>
              <a:blip r:embed="rId28"/>
              <a:stretch>
                <a:fillRect/>
              </a:stretch>
            </p:blipFill>
            <p:spPr>
              <a:xfrm>
                <a:off x="9029241" y="5235481"/>
                <a:ext cx="531182" cy="331989"/>
              </a:xfrm>
              <a:prstGeom prst="rect">
                <a:avLst/>
              </a:prstGeom>
            </p:spPr>
          </p:pic>
          <p:pic>
            <p:nvPicPr>
              <p:cNvPr id="1301" name="Picture 1300" descr="GitHub Copilot for VSCode Might Make Coding Easier - Podfeet Podcasts">
                <a:extLst>
                  <a:ext uri="{FF2B5EF4-FFF2-40B4-BE49-F238E27FC236}">
                    <a16:creationId xmlns:a16="http://schemas.microsoft.com/office/drawing/2014/main" id="{49EDC549-DBA5-B216-34FF-A930B4B219D6}"/>
                  </a:ext>
                </a:extLst>
              </p:cNvPr>
              <p:cNvPicPr>
                <a:picLocks noChangeAspect="1"/>
              </p:cNvPicPr>
              <p:nvPr/>
            </p:nvPicPr>
            <p:blipFill>
              <a:blip r:embed="rId28"/>
              <a:stretch>
                <a:fillRect/>
              </a:stretch>
            </p:blipFill>
            <p:spPr>
              <a:xfrm>
                <a:off x="9163861" y="5336871"/>
                <a:ext cx="531182" cy="331989"/>
              </a:xfrm>
              <a:prstGeom prst="rect">
                <a:avLst/>
              </a:prstGeom>
            </p:spPr>
          </p:pic>
        </p:grpSp>
        <p:cxnSp>
          <p:nvCxnSpPr>
            <p:cNvPr id="1303" name="Connector: Elbow 1302">
              <a:extLst>
                <a:ext uri="{FF2B5EF4-FFF2-40B4-BE49-F238E27FC236}">
                  <a16:creationId xmlns:a16="http://schemas.microsoft.com/office/drawing/2014/main" id="{8AF71250-E585-1011-6D3D-75EC9ED344FC}"/>
                </a:ext>
              </a:extLst>
            </p:cNvPr>
            <p:cNvCxnSpPr>
              <a:cxnSpLocks/>
              <a:endCxn id="1203" idx="0"/>
            </p:cNvCxnSpPr>
            <p:nvPr/>
          </p:nvCxnSpPr>
          <p:spPr>
            <a:xfrm rot="16200000" flipH="1">
              <a:off x="5702370" y="1670955"/>
              <a:ext cx="1326918" cy="1134608"/>
            </a:xfrm>
            <a:prstGeom prst="bentConnector3">
              <a:avLst>
                <a:gd name="adj1" fmla="val 64357"/>
              </a:avLst>
            </a:prstGeom>
            <a:ln w="31750">
              <a:solidFill>
                <a:schemeClr val="bg1">
                  <a:lumMod val="75000"/>
                  <a:lumOff val="25000"/>
                  <a:alpha val="76000"/>
                </a:schemeClr>
              </a:soli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1307" name="Oval 1306">
              <a:extLst>
                <a:ext uri="{FF2B5EF4-FFF2-40B4-BE49-F238E27FC236}">
                  <a16:creationId xmlns:a16="http://schemas.microsoft.com/office/drawing/2014/main" id="{AC4B2DA3-180C-5F2E-691B-3503CD61428E}"/>
                </a:ext>
              </a:extLst>
            </p:cNvPr>
            <p:cNvSpPr/>
            <p:nvPr/>
          </p:nvSpPr>
          <p:spPr bwMode="auto">
            <a:xfrm>
              <a:off x="5716247" y="2042445"/>
              <a:ext cx="164558" cy="164558"/>
            </a:xfrm>
            <a:prstGeom prst="ellipse">
              <a:avLst/>
            </a:prstGeom>
            <a:solidFill>
              <a:schemeClr val="tx1"/>
            </a:solidFill>
            <a:ln w="22225">
              <a:solidFill>
                <a:srgbClr val="4DA195"/>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4DA195"/>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4DA195"/>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3432111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D3826B24-5171-5468-FFB7-E84ECCE33916}"/>
            </a:ext>
          </a:extLst>
        </p:cNvPr>
        <p:cNvGrpSpPr/>
        <p:nvPr/>
      </p:nvGrpSpPr>
      <p:grpSpPr>
        <a:xfrm>
          <a:off x="0" y="0"/>
          <a:ext cx="0" cy="0"/>
          <a:chOff x="0" y="0"/>
          <a:chExt cx="0" cy="0"/>
        </a:xfrm>
      </p:grpSpPr>
      <p:grpSp>
        <p:nvGrpSpPr>
          <p:cNvPr id="38" name="Group 37">
            <a:extLst>
              <a:ext uri="{FF2B5EF4-FFF2-40B4-BE49-F238E27FC236}">
                <a16:creationId xmlns:a16="http://schemas.microsoft.com/office/drawing/2014/main" id="{BBB52992-C23B-2283-802C-C2A3DB4C325F}"/>
              </a:ext>
            </a:extLst>
          </p:cNvPr>
          <p:cNvGrpSpPr/>
          <p:nvPr/>
        </p:nvGrpSpPr>
        <p:grpSpPr>
          <a:xfrm>
            <a:off x="0" y="563552"/>
            <a:ext cx="12252325" cy="4872059"/>
            <a:chOff x="0" y="563552"/>
            <a:chExt cx="12252325" cy="4872059"/>
          </a:xfrm>
        </p:grpSpPr>
        <p:grpSp>
          <p:nvGrpSpPr>
            <p:cNvPr id="26" name="Group 25">
              <a:extLst>
                <a:ext uri="{FF2B5EF4-FFF2-40B4-BE49-F238E27FC236}">
                  <a16:creationId xmlns:a16="http://schemas.microsoft.com/office/drawing/2014/main" id="{DBBD4E60-CA23-D442-90A1-4A3EF3D7A8C4}"/>
                </a:ext>
              </a:extLst>
            </p:cNvPr>
            <p:cNvGrpSpPr/>
            <p:nvPr/>
          </p:nvGrpSpPr>
          <p:grpSpPr>
            <a:xfrm>
              <a:off x="0" y="563552"/>
              <a:ext cx="12252325" cy="4872059"/>
              <a:chOff x="0" y="563552"/>
              <a:chExt cx="12252325" cy="4872059"/>
            </a:xfrm>
          </p:grpSpPr>
          <p:pic>
            <p:nvPicPr>
              <p:cNvPr id="7" name="Picture 6">
                <a:extLst>
                  <a:ext uri="{FF2B5EF4-FFF2-40B4-BE49-F238E27FC236}">
                    <a16:creationId xmlns:a16="http://schemas.microsoft.com/office/drawing/2014/main" id="{84EBCE25-361D-C26D-09A3-5021E32C7E02}"/>
                  </a:ext>
                </a:extLst>
              </p:cNvPr>
              <p:cNvPicPr>
                <a:picLocks noChangeAspect="1"/>
              </p:cNvPicPr>
              <p:nvPr/>
            </p:nvPicPr>
            <p:blipFill>
              <a:blip r:embed="rId3"/>
              <a:stretch>
                <a:fillRect/>
              </a:stretch>
            </p:blipFill>
            <p:spPr>
              <a:xfrm>
                <a:off x="0" y="563552"/>
                <a:ext cx="12252325" cy="4872059"/>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F0CDE698-E693-CD8D-31D5-E2FFA90027F2}"/>
                      </a:ext>
                    </a:extLst>
                  </p14:cNvPr>
                  <p14:cNvContentPartPr/>
                  <p14:nvPr/>
                </p14:nvContentPartPr>
                <p14:xfrm>
                  <a:off x="3164600" y="2169040"/>
                  <a:ext cx="5066280" cy="1824120"/>
                </p14:xfrm>
              </p:contentPart>
            </mc:Choice>
            <mc:Fallback xmlns="">
              <p:pic>
                <p:nvPicPr>
                  <p:cNvPr id="12" name="Ink 11">
                    <a:extLst>
                      <a:ext uri="{FF2B5EF4-FFF2-40B4-BE49-F238E27FC236}">
                        <a16:creationId xmlns:a16="http://schemas.microsoft.com/office/drawing/2014/main" id="{F0CDE698-E693-CD8D-31D5-E2FFA90027F2}"/>
                      </a:ext>
                    </a:extLst>
                  </p:cNvPr>
                  <p:cNvPicPr/>
                  <p:nvPr/>
                </p:nvPicPr>
                <p:blipFill>
                  <a:blip r:embed="rId5"/>
                  <a:stretch>
                    <a:fillRect/>
                  </a:stretch>
                </p:blipFill>
                <p:spPr>
                  <a:xfrm>
                    <a:off x="3146960" y="2151400"/>
                    <a:ext cx="5101920" cy="1859760"/>
                  </a:xfrm>
                  <a:prstGeom prst="rect">
                    <a:avLst/>
                  </a:prstGeom>
                </p:spPr>
              </p:pic>
            </mc:Fallback>
          </mc:AlternateContent>
          <p:pic>
            <p:nvPicPr>
              <p:cNvPr id="23" name="Picture 6" descr="Docker Icon SVG Vector &amp; PNG Free Download | UXWing">
                <a:extLst>
                  <a:ext uri="{FF2B5EF4-FFF2-40B4-BE49-F238E27FC236}">
                    <a16:creationId xmlns:a16="http://schemas.microsoft.com/office/drawing/2014/main" id="{836528F3-6181-EF28-63CA-2C2DC84EE5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01732" y="1167700"/>
                <a:ext cx="858188" cy="8581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F1EC773F-226C-D51E-3FD3-19E32C29F087}"/>
                </a:ext>
              </a:extLst>
            </p:cNvPr>
            <p:cNvGrpSpPr/>
            <p:nvPr/>
          </p:nvGrpSpPr>
          <p:grpSpPr>
            <a:xfrm>
              <a:off x="4908937" y="2331204"/>
              <a:ext cx="2312622" cy="1214120"/>
              <a:chOff x="4908937" y="2331204"/>
              <a:chExt cx="2312622" cy="1214120"/>
            </a:xfrm>
          </p:grpSpPr>
          <p:sp>
            <p:nvSpPr>
              <p:cNvPr id="30" name="Rectangle 29">
                <a:extLst>
                  <a:ext uri="{FF2B5EF4-FFF2-40B4-BE49-F238E27FC236}">
                    <a16:creationId xmlns:a16="http://schemas.microsoft.com/office/drawing/2014/main" id="{0EFDBF30-B430-4C35-2D58-2812E929EEF4}"/>
                  </a:ext>
                </a:extLst>
              </p:cNvPr>
              <p:cNvSpPr/>
              <p:nvPr/>
            </p:nvSpPr>
            <p:spPr bwMode="auto">
              <a:xfrm>
                <a:off x="4908937" y="2331204"/>
                <a:ext cx="2240280" cy="1214120"/>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a:extLst>
                  <a:ext uri="{FF2B5EF4-FFF2-40B4-BE49-F238E27FC236}">
                    <a16:creationId xmlns:a16="http://schemas.microsoft.com/office/drawing/2014/main" id="{7DF8A10A-7478-91EF-0F7D-5057C18C1E1D}"/>
                  </a:ext>
                </a:extLst>
              </p:cNvPr>
              <p:cNvSpPr txBox="1"/>
              <p:nvPr/>
            </p:nvSpPr>
            <p:spPr>
              <a:xfrm>
                <a:off x="5142076" y="2461062"/>
                <a:ext cx="2079483" cy="984885"/>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Mounting OneLake locally in VSCode Devcontainer via blobfuse and az CLI</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grpSp>
    </p:spTree>
    <p:extLst>
      <p:ext uri="{BB962C8B-B14F-4D97-AF65-F5344CB8AC3E}">
        <p14:creationId xmlns:p14="http://schemas.microsoft.com/office/powerpoint/2010/main" val="394938849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711A5E4-E812-322F-2744-1E54F5DF2203}"/>
            </a:ext>
          </a:extLst>
        </p:cNvPr>
        <p:cNvGrpSpPr/>
        <p:nvPr/>
      </p:nvGrpSpPr>
      <p:grpSpPr>
        <a:xfrm>
          <a:off x="0" y="0"/>
          <a:ext cx="0" cy="0"/>
          <a:chOff x="0" y="0"/>
          <a:chExt cx="0" cy="0"/>
        </a:xfrm>
      </p:grpSpPr>
      <p:grpSp>
        <p:nvGrpSpPr>
          <p:cNvPr id="15" name="Group 14">
            <a:extLst>
              <a:ext uri="{FF2B5EF4-FFF2-40B4-BE49-F238E27FC236}">
                <a16:creationId xmlns:a16="http://schemas.microsoft.com/office/drawing/2014/main" id="{5F2EB9E6-9DCD-6C1A-8034-85F21FF9AE88}"/>
              </a:ext>
            </a:extLst>
          </p:cNvPr>
          <p:cNvGrpSpPr/>
          <p:nvPr/>
        </p:nvGrpSpPr>
        <p:grpSpPr>
          <a:xfrm>
            <a:off x="0" y="161787"/>
            <a:ext cx="12192000" cy="5675589"/>
            <a:chOff x="0" y="161787"/>
            <a:chExt cx="12192000" cy="5675589"/>
          </a:xfrm>
        </p:grpSpPr>
        <p:pic>
          <p:nvPicPr>
            <p:cNvPr id="3" name="Picture 2">
              <a:extLst>
                <a:ext uri="{FF2B5EF4-FFF2-40B4-BE49-F238E27FC236}">
                  <a16:creationId xmlns:a16="http://schemas.microsoft.com/office/drawing/2014/main" id="{ABA829E7-5E42-D315-D57B-7D572796654C}"/>
                </a:ext>
              </a:extLst>
            </p:cNvPr>
            <p:cNvPicPr>
              <a:picLocks noChangeAspect="1"/>
            </p:cNvPicPr>
            <p:nvPr/>
          </p:nvPicPr>
          <p:blipFill>
            <a:blip r:embed="rId3"/>
            <a:srcRect r="56180"/>
            <a:stretch>
              <a:fillRect/>
            </a:stretch>
          </p:blipFill>
          <p:spPr>
            <a:xfrm>
              <a:off x="0" y="161787"/>
              <a:ext cx="5368925" cy="5675589"/>
            </a:xfrm>
            <a:prstGeom prst="rect">
              <a:avLst/>
            </a:prstGeom>
          </p:spPr>
        </p:pic>
        <p:pic>
          <p:nvPicPr>
            <p:cNvPr id="4" name="Picture 3">
              <a:extLst>
                <a:ext uri="{FF2B5EF4-FFF2-40B4-BE49-F238E27FC236}">
                  <a16:creationId xmlns:a16="http://schemas.microsoft.com/office/drawing/2014/main" id="{1B09F6C9-61EB-063E-3869-0859E49B47CE}"/>
                </a:ext>
              </a:extLst>
            </p:cNvPr>
            <p:cNvPicPr>
              <a:picLocks noChangeAspect="1"/>
            </p:cNvPicPr>
            <p:nvPr/>
          </p:nvPicPr>
          <p:blipFill>
            <a:blip r:embed="rId3"/>
            <a:srcRect l="94159" t="21316"/>
            <a:stretch>
              <a:fillRect/>
            </a:stretch>
          </p:blipFill>
          <p:spPr>
            <a:xfrm>
              <a:off x="4653280" y="1371600"/>
              <a:ext cx="715645" cy="4465776"/>
            </a:xfrm>
            <a:prstGeom prst="rect">
              <a:avLst/>
            </a:prstGeom>
          </p:spPr>
        </p:pic>
        <p:pic>
          <p:nvPicPr>
            <p:cNvPr id="8" name="Picture 7">
              <a:extLst>
                <a:ext uri="{FF2B5EF4-FFF2-40B4-BE49-F238E27FC236}">
                  <a16:creationId xmlns:a16="http://schemas.microsoft.com/office/drawing/2014/main" id="{0BB67AE9-DC16-2851-AB9D-FDE0E7D07B25}"/>
                </a:ext>
              </a:extLst>
            </p:cNvPr>
            <p:cNvPicPr>
              <a:picLocks noChangeAspect="1"/>
            </p:cNvPicPr>
            <p:nvPr/>
          </p:nvPicPr>
          <p:blipFill>
            <a:blip r:embed="rId4"/>
            <a:srcRect l="17994" r="25659"/>
            <a:stretch>
              <a:fillRect/>
            </a:stretch>
          </p:blipFill>
          <p:spPr>
            <a:xfrm>
              <a:off x="5288279" y="161787"/>
              <a:ext cx="6903721" cy="5675589"/>
            </a:xfrm>
            <a:prstGeom prst="rect">
              <a:avLst/>
            </a:prstGeom>
          </p:spPr>
        </p:pic>
        <p:grpSp>
          <p:nvGrpSpPr>
            <p:cNvPr id="11" name="Group 10">
              <a:extLst>
                <a:ext uri="{FF2B5EF4-FFF2-40B4-BE49-F238E27FC236}">
                  <a16:creationId xmlns:a16="http://schemas.microsoft.com/office/drawing/2014/main" id="{E122AE87-F549-16B4-FD2B-4D9EBB1CA365}"/>
                </a:ext>
              </a:extLst>
            </p:cNvPr>
            <p:cNvGrpSpPr/>
            <p:nvPr/>
          </p:nvGrpSpPr>
          <p:grpSpPr>
            <a:xfrm>
              <a:off x="2362800" y="996520"/>
              <a:ext cx="3352680" cy="4086720"/>
              <a:chOff x="2362800" y="996520"/>
              <a:chExt cx="3352680" cy="4086720"/>
            </a:xfrm>
          </p:grpSpPr>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3055593B-D6F2-C639-6439-F2AD1D73AD54}"/>
                      </a:ext>
                    </a:extLst>
                  </p14:cNvPr>
                  <p14:cNvContentPartPr/>
                  <p14:nvPr/>
                </p14:nvContentPartPr>
                <p14:xfrm>
                  <a:off x="2362800" y="4569160"/>
                  <a:ext cx="1308960" cy="514080"/>
                </p14:xfrm>
              </p:contentPart>
            </mc:Choice>
            <mc:Fallback xmlns="">
              <p:pic>
                <p:nvPicPr>
                  <p:cNvPr id="9" name="Ink 8">
                    <a:extLst>
                      <a:ext uri="{FF2B5EF4-FFF2-40B4-BE49-F238E27FC236}">
                        <a16:creationId xmlns:a16="http://schemas.microsoft.com/office/drawing/2014/main" id="{3055593B-D6F2-C639-6439-F2AD1D73AD54}"/>
                      </a:ext>
                    </a:extLst>
                  </p:cNvPr>
                  <p:cNvPicPr/>
                  <p:nvPr/>
                </p:nvPicPr>
                <p:blipFill>
                  <a:blip r:embed="rId6"/>
                  <a:stretch>
                    <a:fillRect/>
                  </a:stretch>
                </p:blipFill>
                <p:spPr>
                  <a:xfrm>
                    <a:off x="2354160" y="4560520"/>
                    <a:ext cx="132660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2A2FED78-516C-976E-9360-29DB80AFB06B}"/>
                      </a:ext>
                    </a:extLst>
                  </p14:cNvPr>
                  <p14:cNvContentPartPr/>
                  <p14:nvPr/>
                </p14:nvContentPartPr>
                <p14:xfrm>
                  <a:off x="3576360" y="996520"/>
                  <a:ext cx="2139120" cy="3849120"/>
                </p14:xfrm>
              </p:contentPart>
            </mc:Choice>
            <mc:Fallback xmlns="">
              <p:pic>
                <p:nvPicPr>
                  <p:cNvPr id="10" name="Ink 9">
                    <a:extLst>
                      <a:ext uri="{FF2B5EF4-FFF2-40B4-BE49-F238E27FC236}">
                        <a16:creationId xmlns:a16="http://schemas.microsoft.com/office/drawing/2014/main" id="{2A2FED78-516C-976E-9360-29DB80AFB06B}"/>
                      </a:ext>
                    </a:extLst>
                  </p:cNvPr>
                  <p:cNvPicPr/>
                  <p:nvPr/>
                </p:nvPicPr>
                <p:blipFill>
                  <a:blip r:embed="rId8"/>
                  <a:stretch>
                    <a:fillRect/>
                  </a:stretch>
                </p:blipFill>
                <p:spPr>
                  <a:xfrm>
                    <a:off x="3567360" y="987520"/>
                    <a:ext cx="2156760" cy="3866760"/>
                  </a:xfrm>
                  <a:prstGeom prst="rect">
                    <a:avLst/>
                  </a:prstGeom>
                </p:spPr>
              </p:pic>
            </mc:Fallback>
          </mc:AlternateContent>
        </p:grpSp>
        <p:sp>
          <p:nvSpPr>
            <p:cNvPr id="14" name="Rectangle 13">
              <a:extLst>
                <a:ext uri="{FF2B5EF4-FFF2-40B4-BE49-F238E27FC236}">
                  <a16:creationId xmlns:a16="http://schemas.microsoft.com/office/drawing/2014/main" id="{832510C4-E6B3-64A9-52CE-D37DC799B1CD}"/>
                </a:ext>
              </a:extLst>
            </p:cNvPr>
            <p:cNvSpPr/>
            <p:nvPr/>
          </p:nvSpPr>
          <p:spPr bwMode="auto">
            <a:xfrm>
              <a:off x="2810897" y="563880"/>
              <a:ext cx="2240280" cy="1214120"/>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AAC290D6-4C89-AE67-EB72-0AFC7BF3493A}"/>
                </a:ext>
              </a:extLst>
            </p:cNvPr>
            <p:cNvSpPr txBox="1"/>
            <p:nvPr/>
          </p:nvSpPr>
          <p:spPr>
            <a:xfrm>
              <a:off x="2891296" y="661080"/>
              <a:ext cx="2079483" cy="984885"/>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Ripping through dbt tests in GitHub Actions by mounting OneLake with blobfuse</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spTree>
    <p:extLst>
      <p:ext uri="{BB962C8B-B14F-4D97-AF65-F5344CB8AC3E}">
        <p14:creationId xmlns:p14="http://schemas.microsoft.com/office/powerpoint/2010/main" val="68017453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754AEF8-A9F8-E3C2-6E92-6DE0B1E6F3EF}"/>
            </a:ext>
          </a:extLst>
        </p:cNvPr>
        <p:cNvGrpSpPr/>
        <p:nvPr/>
      </p:nvGrpSpPr>
      <p:grpSpPr>
        <a:xfrm>
          <a:off x="0" y="0"/>
          <a:ext cx="0" cy="0"/>
          <a:chOff x="0" y="0"/>
          <a:chExt cx="0" cy="0"/>
        </a:xfrm>
      </p:grpSpPr>
      <p:grpSp>
        <p:nvGrpSpPr>
          <p:cNvPr id="30" name="Group 29">
            <a:extLst>
              <a:ext uri="{FF2B5EF4-FFF2-40B4-BE49-F238E27FC236}">
                <a16:creationId xmlns:a16="http://schemas.microsoft.com/office/drawing/2014/main" id="{7C3AF6A8-E3BA-F9D3-7E48-574118A565AB}"/>
              </a:ext>
            </a:extLst>
          </p:cNvPr>
          <p:cNvGrpSpPr/>
          <p:nvPr/>
        </p:nvGrpSpPr>
        <p:grpSpPr>
          <a:xfrm>
            <a:off x="0" y="161787"/>
            <a:ext cx="12252325" cy="5675589"/>
            <a:chOff x="0" y="161787"/>
            <a:chExt cx="12252325" cy="5675589"/>
          </a:xfrm>
        </p:grpSpPr>
        <p:grpSp>
          <p:nvGrpSpPr>
            <p:cNvPr id="17" name="Group 16">
              <a:extLst>
                <a:ext uri="{FF2B5EF4-FFF2-40B4-BE49-F238E27FC236}">
                  <a16:creationId xmlns:a16="http://schemas.microsoft.com/office/drawing/2014/main" id="{39024591-173E-4E6E-D07A-DB8E292FA5A0}"/>
                </a:ext>
              </a:extLst>
            </p:cNvPr>
            <p:cNvGrpSpPr/>
            <p:nvPr/>
          </p:nvGrpSpPr>
          <p:grpSpPr>
            <a:xfrm>
              <a:off x="0" y="161787"/>
              <a:ext cx="12252325" cy="5675589"/>
              <a:chOff x="0" y="161787"/>
              <a:chExt cx="12252325" cy="5675589"/>
            </a:xfrm>
          </p:grpSpPr>
          <p:grpSp>
            <p:nvGrpSpPr>
              <p:cNvPr id="12" name="Group 11">
                <a:extLst>
                  <a:ext uri="{FF2B5EF4-FFF2-40B4-BE49-F238E27FC236}">
                    <a16:creationId xmlns:a16="http://schemas.microsoft.com/office/drawing/2014/main" id="{F5EEC42F-F42B-5032-2241-0C8AE3EA8B98}"/>
                  </a:ext>
                </a:extLst>
              </p:cNvPr>
              <p:cNvGrpSpPr/>
              <p:nvPr/>
            </p:nvGrpSpPr>
            <p:grpSpPr>
              <a:xfrm>
                <a:off x="0" y="161787"/>
                <a:ext cx="12252325" cy="5675589"/>
                <a:chOff x="0" y="161787"/>
                <a:chExt cx="12252325" cy="5675589"/>
              </a:xfrm>
            </p:grpSpPr>
            <p:pic>
              <p:nvPicPr>
                <p:cNvPr id="5" name="Picture 4">
                  <a:extLst>
                    <a:ext uri="{FF2B5EF4-FFF2-40B4-BE49-F238E27FC236}">
                      <a16:creationId xmlns:a16="http://schemas.microsoft.com/office/drawing/2014/main" id="{35A7FF7C-EF33-77A8-75AC-71CBCB9EE714}"/>
                    </a:ext>
                  </a:extLst>
                </p:cNvPr>
                <p:cNvPicPr>
                  <a:picLocks noChangeAspect="1"/>
                </p:cNvPicPr>
                <p:nvPr/>
              </p:nvPicPr>
              <p:blipFill>
                <a:blip r:embed="rId3"/>
                <a:stretch>
                  <a:fillRect/>
                </a:stretch>
              </p:blipFill>
              <p:spPr>
                <a:xfrm>
                  <a:off x="0" y="161787"/>
                  <a:ext cx="12252325" cy="5675589"/>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2B7097A-3CED-B93A-72B1-7978115ED129}"/>
                        </a:ext>
                      </a:extLst>
                    </p14:cNvPr>
                    <p14:cNvContentPartPr/>
                    <p14:nvPr/>
                  </p14:nvContentPartPr>
                  <p14:xfrm>
                    <a:off x="5590482" y="1520400"/>
                    <a:ext cx="535680" cy="726840"/>
                  </p14:xfrm>
                </p:contentPart>
              </mc:Choice>
              <mc:Fallback xmlns="">
                <p:pic>
                  <p:nvPicPr>
                    <p:cNvPr id="7" name="Ink 6">
                      <a:extLst>
                        <a:ext uri="{FF2B5EF4-FFF2-40B4-BE49-F238E27FC236}">
                          <a16:creationId xmlns:a16="http://schemas.microsoft.com/office/drawing/2014/main" id="{42B7097A-3CED-B93A-72B1-7978115ED129}"/>
                        </a:ext>
                      </a:extLst>
                    </p:cNvPr>
                    <p:cNvPicPr/>
                    <p:nvPr/>
                  </p:nvPicPr>
                  <p:blipFill>
                    <a:blip r:embed="rId5"/>
                    <a:stretch>
                      <a:fillRect/>
                    </a:stretch>
                  </p:blipFill>
                  <p:spPr>
                    <a:xfrm>
                      <a:off x="5572482" y="1502400"/>
                      <a:ext cx="571320" cy="762480"/>
                    </a:xfrm>
                    <a:prstGeom prst="rect">
                      <a:avLst/>
                    </a:prstGeom>
                  </p:spPr>
                </p:pic>
              </mc:Fallback>
            </mc:AlternateContent>
          </p:grpSp>
          <p:pic>
            <p:nvPicPr>
              <p:cNvPr id="15" name="Picture 14">
                <a:extLst>
                  <a:ext uri="{FF2B5EF4-FFF2-40B4-BE49-F238E27FC236}">
                    <a16:creationId xmlns:a16="http://schemas.microsoft.com/office/drawing/2014/main" id="{DED570DE-EA28-FECA-7871-0531AD64F3A9}"/>
                  </a:ext>
                </a:extLst>
              </p:cNvPr>
              <p:cNvPicPr>
                <a:picLocks noChangeAspect="1"/>
              </p:cNvPicPr>
              <p:nvPr/>
            </p:nvPicPr>
            <p:blipFill>
              <a:blip r:embed="rId6"/>
              <a:stretch>
                <a:fillRect/>
              </a:stretch>
            </p:blipFill>
            <p:spPr>
              <a:xfrm>
                <a:off x="6852920" y="3605089"/>
                <a:ext cx="5232793" cy="2232287"/>
              </a:xfrm>
              <a:prstGeom prst="rect">
                <a:avLst/>
              </a:prstGeom>
              <a:effectLst>
                <a:outerShdw blurRad="50800" dist="38100" dir="2700000" algn="tl" rotWithShape="0">
                  <a:prstClr val="black">
                    <a:alpha val="40000"/>
                  </a:prstClr>
                </a:outerShdw>
              </a:effectLst>
            </p:spPr>
          </p:pic>
        </p:grpSp>
        <p:sp>
          <p:nvSpPr>
            <p:cNvPr id="20" name="Rectangle 19">
              <a:extLst>
                <a:ext uri="{FF2B5EF4-FFF2-40B4-BE49-F238E27FC236}">
                  <a16:creationId xmlns:a16="http://schemas.microsoft.com/office/drawing/2014/main" id="{DBA07FDB-006A-674C-9D96-CDEBB3EB5349}"/>
                </a:ext>
              </a:extLst>
            </p:cNvPr>
            <p:cNvSpPr/>
            <p:nvPr/>
          </p:nvSpPr>
          <p:spPr bwMode="auto">
            <a:xfrm>
              <a:off x="6086422" y="458926"/>
              <a:ext cx="2240280" cy="1644194"/>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3560E60E-5CCF-CA7F-A8E1-091FF01BB251}"/>
                </a:ext>
              </a:extLst>
            </p:cNvPr>
            <p:cNvSpPr txBox="1"/>
            <p:nvPr/>
          </p:nvSpPr>
          <p:spPr>
            <a:xfrm>
              <a:off x="6247219" y="542359"/>
              <a:ext cx="2079483" cy="1477328"/>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Ripping through dbt model against Fabric Spark Environment with a large Cluster after PR merges to main</a:t>
              </a:r>
              <a:endParaRPr kumimoji="0" lang="en-CA" sz="1600" b="0" i="1" u="none" strike="noStrike" kern="1200" cap="none" spc="0" normalizeH="0" baseline="0" noProof="0" dirty="0" err="1">
                <a:ln>
                  <a:noFill/>
                </a:ln>
                <a:effectLst/>
                <a:uLnTx/>
                <a:uFillTx/>
                <a:latin typeface="Segoe UI Semibold"/>
                <a:ea typeface="+mn-ea"/>
                <a:cs typeface="+mn-cs"/>
              </a:endParaRPr>
            </a:p>
          </p:txBody>
        </p:sp>
        <p:sp>
          <p:nvSpPr>
            <p:cNvPr id="22" name="Rectangle 21">
              <a:extLst>
                <a:ext uri="{FF2B5EF4-FFF2-40B4-BE49-F238E27FC236}">
                  <a16:creationId xmlns:a16="http://schemas.microsoft.com/office/drawing/2014/main" id="{D5212AD3-2D97-D224-ED4F-6929BA54F626}"/>
                </a:ext>
              </a:extLst>
            </p:cNvPr>
            <p:cNvSpPr/>
            <p:nvPr/>
          </p:nvSpPr>
          <p:spPr bwMode="auto">
            <a:xfrm>
              <a:off x="10006230" y="4885846"/>
              <a:ext cx="2079483" cy="890114"/>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37C1A34F-343C-0623-9F30-76398D0AA8B5}"/>
                </a:ext>
              </a:extLst>
            </p:cNvPr>
            <p:cNvSpPr txBox="1"/>
            <p:nvPr/>
          </p:nvSpPr>
          <p:spPr>
            <a:xfrm>
              <a:off x="10089536" y="4969279"/>
              <a:ext cx="2079483" cy="73866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World’s simplest </a:t>
              </a:r>
              <a:br>
                <a:rPr kumimoji="0" lang="en-CA" sz="1600" b="0" i="1" u="none" strike="noStrike" kern="1200" cap="none" spc="0" normalizeH="0" baseline="0" noProof="0">
                  <a:ln>
                    <a:noFill/>
                  </a:ln>
                  <a:effectLst/>
                  <a:uLnTx/>
                  <a:uFillTx/>
                  <a:latin typeface="Segoe UI Semibold"/>
                  <a:ea typeface="+mn-ea"/>
                  <a:cs typeface="+mn-cs"/>
                </a:rPr>
              </a:br>
              <a:r>
                <a:rPr kumimoji="0" lang="en-CA" sz="1600" b="0" i="1" u="none" strike="noStrike" kern="1200" cap="none" spc="0" normalizeH="0" baseline="0" noProof="0">
                  <a:ln>
                    <a:noFill/>
                  </a:ln>
                  <a:effectLst/>
                  <a:uLnTx/>
                  <a:uFillTx/>
                  <a:latin typeface="Segoe UI Semibold"/>
                  <a:ea typeface="+mn-ea"/>
                  <a:cs typeface="+mn-cs"/>
                </a:rPr>
                <a:t>Data Factory </a:t>
              </a:r>
              <a:br>
                <a:rPr kumimoji="0" lang="en-CA" sz="1600" b="0" i="1" u="none" strike="noStrike" kern="1200" cap="none" spc="0" normalizeH="0" baseline="0" noProof="0">
                  <a:ln>
                    <a:noFill/>
                  </a:ln>
                  <a:effectLst/>
                  <a:uLnTx/>
                  <a:uFillTx/>
                  <a:latin typeface="Segoe UI Semibold"/>
                  <a:ea typeface="+mn-ea"/>
                  <a:cs typeface="+mn-cs"/>
                </a:rPr>
              </a:br>
              <a:r>
                <a:rPr kumimoji="0" lang="en-CA" sz="1600" b="0" i="1" u="none" strike="noStrike" kern="1200" cap="none" spc="0" normalizeH="0" baseline="0" noProof="0">
                  <a:ln>
                    <a:noFill/>
                  </a:ln>
                  <a:effectLst/>
                  <a:uLnTx/>
                  <a:uFillTx/>
                  <a:latin typeface="Segoe UI Semibold"/>
                  <a:ea typeface="+mn-ea"/>
                  <a:cs typeface="+mn-cs"/>
                </a:rPr>
                <a:t>pipeline to wrap dbt</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nvGrpSpPr>
            <p:cNvPr id="27" name="Group 26">
              <a:extLst>
                <a:ext uri="{FF2B5EF4-FFF2-40B4-BE49-F238E27FC236}">
                  <a16:creationId xmlns:a16="http://schemas.microsoft.com/office/drawing/2014/main" id="{55448789-34AF-1841-4168-59B9B0600104}"/>
                </a:ext>
              </a:extLst>
            </p:cNvPr>
            <p:cNvGrpSpPr/>
            <p:nvPr/>
          </p:nvGrpSpPr>
          <p:grpSpPr>
            <a:xfrm>
              <a:off x="10026101" y="458926"/>
              <a:ext cx="2142918" cy="542645"/>
              <a:chOff x="10089536" y="1418317"/>
              <a:chExt cx="2142918" cy="542645"/>
            </a:xfrm>
          </p:grpSpPr>
          <p:sp>
            <p:nvSpPr>
              <p:cNvPr id="28" name="Rectangle 27">
                <a:extLst>
                  <a:ext uri="{FF2B5EF4-FFF2-40B4-BE49-F238E27FC236}">
                    <a16:creationId xmlns:a16="http://schemas.microsoft.com/office/drawing/2014/main" id="{E5CA076D-87EE-4736-4212-BB8927B5DFC0}"/>
                  </a:ext>
                </a:extLst>
              </p:cNvPr>
              <p:cNvSpPr/>
              <p:nvPr/>
            </p:nvSpPr>
            <p:spPr bwMode="auto">
              <a:xfrm>
                <a:off x="10241279" y="1418317"/>
                <a:ext cx="1991175" cy="542645"/>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0E802AF1-235D-6ECC-60F1-16451A6EC702}"/>
                  </a:ext>
                </a:extLst>
              </p:cNvPr>
              <p:cNvSpPr txBox="1"/>
              <p:nvPr/>
            </p:nvSpPr>
            <p:spPr>
              <a:xfrm>
                <a:off x="10089536" y="1443417"/>
                <a:ext cx="2079483" cy="492443"/>
              </a:xfrm>
              <a:prstGeom prst="rect">
                <a:avLst/>
              </a:prstGeom>
              <a:noFill/>
            </p:spPr>
            <p:txBody>
              <a:bodyPr wrap="square" lIns="0" tIns="0" rIns="0" bIns="0"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CA" sz="1600" b="0" i="1" u="none" strike="noStrike" kern="1200" cap="none" spc="0" normalizeH="0" baseline="0" noProof="0">
                    <a:ln>
                      <a:noFill/>
                    </a:ln>
                    <a:effectLst/>
                    <a:uLnTx/>
                    <a:uFillTx/>
                    <a:latin typeface="Segoe UI Semibold"/>
                    <a:ea typeface="+mn-ea"/>
                    <a:cs typeface="+mn-cs"/>
                  </a:rPr>
                  <a:t>2-core cheap Python Notebook</a:t>
                </a:r>
                <a:endParaRPr kumimoji="0" lang="en-CA" sz="1600" b="0" i="1" u="none" strike="noStrike" kern="1200" cap="none" spc="0" normalizeH="0" baseline="0" noProof="0" dirty="0" err="1">
                  <a:ln>
                    <a:noFill/>
                  </a:ln>
                  <a:effectLst/>
                  <a:uLnTx/>
                  <a:uFillTx/>
                  <a:latin typeface="Segoe UI Semibold"/>
                  <a:ea typeface="+mn-ea"/>
                  <a:cs typeface="+mn-cs"/>
                </a:endParaRPr>
              </a:p>
            </p:txBody>
          </p:sp>
        </p:grpSp>
      </p:grpSp>
    </p:spTree>
    <p:extLst>
      <p:ext uri="{BB962C8B-B14F-4D97-AF65-F5344CB8AC3E}">
        <p14:creationId xmlns:p14="http://schemas.microsoft.com/office/powerpoint/2010/main" val="137224734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D851C34-18FD-CEC1-E695-4B712004AA58}"/>
            </a:ext>
          </a:extLst>
        </p:cNvPr>
        <p:cNvGrpSpPr/>
        <p:nvPr/>
      </p:nvGrpSpPr>
      <p:grpSpPr>
        <a:xfrm>
          <a:off x="0" y="0"/>
          <a:ext cx="0" cy="0"/>
          <a:chOff x="0" y="0"/>
          <a:chExt cx="0" cy="0"/>
        </a:xfrm>
      </p:grpSpPr>
      <p:grpSp>
        <p:nvGrpSpPr>
          <p:cNvPr id="167" name="Group 166">
            <a:extLst>
              <a:ext uri="{FF2B5EF4-FFF2-40B4-BE49-F238E27FC236}">
                <a16:creationId xmlns:a16="http://schemas.microsoft.com/office/drawing/2014/main" id="{AAA4635D-13E4-4DB0-2FED-08E8B42FDD24}"/>
              </a:ext>
            </a:extLst>
          </p:cNvPr>
          <p:cNvGrpSpPr/>
          <p:nvPr/>
        </p:nvGrpSpPr>
        <p:grpSpPr>
          <a:xfrm>
            <a:off x="849442" y="-949377"/>
            <a:ext cx="9768591" cy="6901514"/>
            <a:chOff x="849442" y="-949377"/>
            <a:chExt cx="9768591" cy="6901514"/>
          </a:xfrm>
        </p:grpSpPr>
        <p:sp>
          <p:nvSpPr>
            <p:cNvPr id="149" name="Rectangle 148">
              <a:extLst>
                <a:ext uri="{FF2B5EF4-FFF2-40B4-BE49-F238E27FC236}">
                  <a16:creationId xmlns:a16="http://schemas.microsoft.com/office/drawing/2014/main" id="{41705425-6FB1-2AAC-B022-ABA8649396D8}"/>
                </a:ext>
              </a:extLst>
            </p:cNvPr>
            <p:cNvSpPr/>
            <p:nvPr/>
          </p:nvSpPr>
          <p:spPr bwMode="auto">
            <a:xfrm>
              <a:off x="849442" y="-949377"/>
              <a:ext cx="9768591" cy="6901514"/>
            </a:xfrm>
            <a:prstGeom prst="rect">
              <a:avLst/>
            </a:prstGeom>
            <a:gradFill>
              <a:gsLst>
                <a:gs pos="0">
                  <a:srgbClr val="F7FDFD"/>
                </a:gs>
                <a:gs pos="100000">
                  <a:srgbClr val="EEEEF5"/>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mc:AlternateContent xmlns:mc="http://schemas.openxmlformats.org/markup-compatibility/2006">
          <mc:Choice xmlns:p14="http://schemas.microsoft.com/office/powerpoint/2010/main" Requires="p14">
            <p:contentPart p14:bwMode="auto" r:id="rId3">
              <p14:nvContentPartPr>
                <p14:cNvPr id="161" name="Ink 160">
                  <a:extLst>
                    <a:ext uri="{FF2B5EF4-FFF2-40B4-BE49-F238E27FC236}">
                      <a16:creationId xmlns:a16="http://schemas.microsoft.com/office/drawing/2014/main" id="{4D027684-8904-D864-A8A9-5136C5A0B858}"/>
                    </a:ext>
                  </a:extLst>
                </p14:cNvPr>
                <p14:cNvContentPartPr/>
                <p14:nvPr/>
              </p14:nvContentPartPr>
              <p14:xfrm>
                <a:off x="7597215" y="5205765"/>
                <a:ext cx="2670120" cy="513000"/>
              </p14:xfrm>
            </p:contentPart>
          </mc:Choice>
          <mc:Fallback>
            <p:pic>
              <p:nvPicPr>
                <p:cNvPr id="161" name="Ink 160">
                  <a:extLst>
                    <a:ext uri="{FF2B5EF4-FFF2-40B4-BE49-F238E27FC236}">
                      <a16:creationId xmlns:a16="http://schemas.microsoft.com/office/drawing/2014/main" id="{4D027684-8904-D864-A8A9-5136C5A0B858}"/>
                    </a:ext>
                  </a:extLst>
                </p:cNvPr>
                <p:cNvPicPr/>
                <p:nvPr/>
              </p:nvPicPr>
              <p:blipFill>
                <a:blip r:embed="rId4"/>
                <a:stretch>
                  <a:fillRect/>
                </a:stretch>
              </p:blipFill>
              <p:spPr>
                <a:xfrm>
                  <a:off x="7507215" y="5026125"/>
                  <a:ext cx="2849760" cy="872640"/>
                </a:xfrm>
                <a:prstGeom prst="rect">
                  <a:avLst/>
                </a:prstGeom>
              </p:spPr>
            </p:pic>
          </mc:Fallback>
        </mc:AlternateContent>
        <p:sp>
          <p:nvSpPr>
            <p:cNvPr id="47" name="Rectangle: Rounded Corners 46">
              <a:extLst>
                <a:ext uri="{FF2B5EF4-FFF2-40B4-BE49-F238E27FC236}">
                  <a16:creationId xmlns:a16="http://schemas.microsoft.com/office/drawing/2014/main" id="{3D1DCC84-E5A5-5901-F078-C537D61C6031}"/>
                </a:ext>
              </a:extLst>
            </p:cNvPr>
            <p:cNvSpPr/>
            <p:nvPr/>
          </p:nvSpPr>
          <p:spPr bwMode="auto">
            <a:xfrm>
              <a:off x="2155256" y="2766884"/>
              <a:ext cx="2848428" cy="22271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E5952ADC-5BB4-970F-911F-B770BB0E88D9}"/>
                </a:ext>
              </a:extLst>
            </p:cNvPr>
            <p:cNvSpPr/>
            <p:nvPr/>
          </p:nvSpPr>
          <p:spPr bwMode="auto">
            <a:xfrm>
              <a:off x="3689668" y="3360904"/>
              <a:ext cx="1219285" cy="777828"/>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F12F302C-094D-6FB3-A90E-E19344BCFD03}"/>
                </a:ext>
              </a:extLst>
            </p:cNvPr>
            <p:cNvCxnSpPr>
              <a:cxnSpLocks/>
            </p:cNvCxnSpPr>
            <p:nvPr/>
          </p:nvCxnSpPr>
          <p:spPr>
            <a:xfrm>
              <a:off x="3748109" y="3592334"/>
              <a:ext cx="1093166" cy="0"/>
            </a:xfrm>
            <a:prstGeom prst="line">
              <a:avLst/>
            </a:prstGeom>
            <a:ln w="3175">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87ECA4B-7A3B-C3C4-4310-D3DAE9E5F5A7}"/>
                </a:ext>
              </a:extLst>
            </p:cNvPr>
            <p:cNvSpPr txBox="1"/>
            <p:nvPr/>
          </p:nvSpPr>
          <p:spPr>
            <a:xfrm>
              <a:off x="2743550" y="2874818"/>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Local/Fabric Spark</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60" name="TextBox 59">
              <a:extLst>
                <a:ext uri="{FF2B5EF4-FFF2-40B4-BE49-F238E27FC236}">
                  <a16:creationId xmlns:a16="http://schemas.microsoft.com/office/drawing/2014/main" id="{CE9EFCC2-DF54-73E1-71CA-D259A1DF187E}"/>
                </a:ext>
              </a:extLst>
            </p:cNvPr>
            <p:cNvSpPr txBox="1"/>
            <p:nvPr/>
          </p:nvSpPr>
          <p:spPr>
            <a:xfrm>
              <a:off x="2743549" y="2995019"/>
              <a:ext cx="2156313"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0" i="0" u="none" strike="noStrike" kern="1200" cap="none" spc="0" normalizeH="0" baseline="0" noProof="0">
                  <a:ln>
                    <a:noFill/>
                  </a:ln>
                  <a:solidFill>
                    <a:srgbClr val="000000"/>
                  </a:solidFill>
                  <a:effectLst/>
                  <a:uLnTx/>
                  <a:uFillTx/>
                  <a:latin typeface="Segoe UI"/>
                  <a:ea typeface="+mn-ea"/>
                  <a:cs typeface="+mn-cs"/>
                </a:rPr>
                <a:t>Can mount tables from anywhere and expose it as native tables</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sp>
          <p:nvSpPr>
            <p:cNvPr id="101" name="Rectangle: Rounded Corners 100">
              <a:extLst>
                <a:ext uri="{FF2B5EF4-FFF2-40B4-BE49-F238E27FC236}">
                  <a16:creationId xmlns:a16="http://schemas.microsoft.com/office/drawing/2014/main" id="{8EC655A0-0A99-705D-1803-F9CEAECFD3EF}"/>
                </a:ext>
              </a:extLst>
            </p:cNvPr>
            <p:cNvSpPr/>
            <p:nvPr/>
          </p:nvSpPr>
          <p:spPr bwMode="auto">
            <a:xfrm>
              <a:off x="2386531" y="3348790"/>
              <a:ext cx="1208406" cy="789942"/>
            </a:xfrm>
            <a:prstGeom prst="roundRect">
              <a:avLst>
                <a:gd name="adj" fmla="val 11561"/>
              </a:avLst>
            </a:prstGeom>
            <a:solidFill>
              <a:srgbClr val="FFF5DD"/>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TextBox 108">
              <a:extLst>
                <a:ext uri="{FF2B5EF4-FFF2-40B4-BE49-F238E27FC236}">
                  <a16:creationId xmlns:a16="http://schemas.microsoft.com/office/drawing/2014/main" id="{52FB49DA-930F-82DA-6238-88D18AC4667F}"/>
                </a:ext>
              </a:extLst>
            </p:cNvPr>
            <p:cNvSpPr txBox="1"/>
            <p:nvPr/>
          </p:nvSpPr>
          <p:spPr>
            <a:xfrm>
              <a:off x="2459310" y="3439531"/>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Declarative ETL</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cxnSp>
          <p:nvCxnSpPr>
            <p:cNvPr id="120" name="Connector: Elbow 119">
              <a:extLst>
                <a:ext uri="{FF2B5EF4-FFF2-40B4-BE49-F238E27FC236}">
                  <a16:creationId xmlns:a16="http://schemas.microsoft.com/office/drawing/2014/main" id="{2DF05ABF-7546-C15E-5F53-E78273DAF4BE}"/>
                </a:ext>
              </a:extLst>
            </p:cNvPr>
            <p:cNvCxnSpPr>
              <a:cxnSpLocks/>
              <a:stCxn id="1127" idx="1"/>
              <a:endCxn id="1143" idx="3"/>
            </p:cNvCxnSpPr>
            <p:nvPr/>
          </p:nvCxnSpPr>
          <p:spPr>
            <a:xfrm rot="10800000">
              <a:off x="3166391" y="3803131"/>
              <a:ext cx="765636" cy="1127"/>
            </a:xfrm>
            <a:prstGeom prst="bentConnector3">
              <a:avLst>
                <a:gd name="adj1" fmla="val 50000"/>
              </a:avLst>
            </a:prstGeom>
            <a:ln w="25400">
              <a:solidFill>
                <a:schemeClr val="bg1">
                  <a:lumMod val="50000"/>
                  <a:lumOff val="50000"/>
                </a:schemeClr>
              </a:solidFill>
              <a:headEnd type="none" w="lg" len="med"/>
              <a:tailEnd type="triangle" w="lg" len="med"/>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59" name="Rectangle: Rounded Corners 158">
              <a:extLst>
                <a:ext uri="{FF2B5EF4-FFF2-40B4-BE49-F238E27FC236}">
                  <a16:creationId xmlns:a16="http://schemas.microsoft.com/office/drawing/2014/main" id="{38FEEA01-CFA1-EB8D-5C01-2A0BBA04B43B}"/>
                </a:ext>
              </a:extLst>
            </p:cNvPr>
            <p:cNvSpPr/>
            <p:nvPr/>
          </p:nvSpPr>
          <p:spPr bwMode="auto">
            <a:xfrm>
              <a:off x="2155256" y="477058"/>
              <a:ext cx="4378243" cy="1786402"/>
            </a:xfrm>
            <a:prstGeom prst="roundRect">
              <a:avLst>
                <a:gd name="adj" fmla="val 1988"/>
              </a:avLst>
            </a:prstGeom>
            <a:solidFill>
              <a:srgbClr val="EBEBEB"/>
            </a:solidFill>
            <a:ln w="4445" cap="flat" cmpd="sng" algn="ctr">
              <a:solidFill>
                <a:srgbClr val="FFFFFF">
                  <a:lumMod val="75000"/>
                </a:srgbClr>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Rectangle: Rounded Corners 159">
              <a:extLst>
                <a:ext uri="{FF2B5EF4-FFF2-40B4-BE49-F238E27FC236}">
                  <a16:creationId xmlns:a16="http://schemas.microsoft.com/office/drawing/2014/main" id="{24C9A1AB-0963-AA18-AF76-03285EBBB715}"/>
                </a:ext>
              </a:extLst>
            </p:cNvPr>
            <p:cNvSpPr/>
            <p:nvPr/>
          </p:nvSpPr>
          <p:spPr bwMode="auto">
            <a:xfrm>
              <a:off x="2218872" y="556381"/>
              <a:ext cx="2808748" cy="1626021"/>
            </a:xfrm>
            <a:prstGeom prst="roundRect">
              <a:avLst>
                <a:gd name="adj" fmla="val 2318"/>
              </a:avLst>
            </a:prstGeom>
            <a:solidFill>
              <a:srgbClr val="FFFFFF"/>
            </a:solid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2" name="Picture 24" descr="Index of /images">
              <a:extLst>
                <a:ext uri="{FF2B5EF4-FFF2-40B4-BE49-F238E27FC236}">
                  <a16:creationId xmlns:a16="http://schemas.microsoft.com/office/drawing/2014/main" id="{7A734154-0DF6-068D-EB53-DD8A75C554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0110" y="1725657"/>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163" name="Graphic 162">
              <a:extLst>
                <a:ext uri="{FF2B5EF4-FFF2-40B4-BE49-F238E27FC236}">
                  <a16:creationId xmlns:a16="http://schemas.microsoft.com/office/drawing/2014/main" id="{D66440C9-823B-A47B-7082-80E2F20AA1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40279" y="725738"/>
              <a:ext cx="677057" cy="677057"/>
            </a:xfrm>
            <a:prstGeom prst="rect">
              <a:avLst/>
            </a:prstGeom>
          </p:spPr>
        </p:pic>
        <p:pic>
          <p:nvPicPr>
            <p:cNvPr id="164" name="Picture 4" descr="Bronze medal - Free sports and competition icons">
              <a:extLst>
                <a:ext uri="{FF2B5EF4-FFF2-40B4-BE49-F238E27FC236}">
                  <a16:creationId xmlns:a16="http://schemas.microsoft.com/office/drawing/2014/main" id="{F594B3E5-00A0-1154-44E7-FA17CA03BD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8348" y="1159365"/>
              <a:ext cx="396803" cy="396803"/>
            </a:xfrm>
            <a:prstGeom prst="rect">
              <a:avLst/>
            </a:prstGeom>
            <a:noFill/>
            <a:extLst>
              <a:ext uri="{909E8E84-426E-40DD-AFC4-6F175D3DCCD1}">
                <a14:hiddenFill xmlns:a14="http://schemas.microsoft.com/office/drawing/2010/main">
                  <a:solidFill>
                    <a:srgbClr val="FFFFFF"/>
                  </a:solidFill>
                </a14:hiddenFill>
              </a:ext>
            </a:extLst>
          </p:spPr>
        </p:pic>
        <p:pic>
          <p:nvPicPr>
            <p:cNvPr id="165" name="Graphic 164">
              <a:extLst>
                <a:ext uri="{FF2B5EF4-FFF2-40B4-BE49-F238E27FC236}">
                  <a16:creationId xmlns:a16="http://schemas.microsoft.com/office/drawing/2014/main" id="{1EA663A4-7245-6023-4A0C-5CDEFD3407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68280" y="724617"/>
              <a:ext cx="677057" cy="677057"/>
            </a:xfrm>
            <a:prstGeom prst="rect">
              <a:avLst/>
            </a:prstGeom>
          </p:spPr>
        </p:pic>
        <p:pic>
          <p:nvPicPr>
            <p:cNvPr id="166" name="Picture 8" descr="Silver Icon PNGs for Free Download">
              <a:extLst>
                <a:ext uri="{FF2B5EF4-FFF2-40B4-BE49-F238E27FC236}">
                  <a16:creationId xmlns:a16="http://schemas.microsoft.com/office/drawing/2014/main" id="{F694D70F-DB58-B4F5-EF07-B768590C34A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44155" y="1172133"/>
              <a:ext cx="264798" cy="264798"/>
            </a:xfrm>
            <a:prstGeom prst="rect">
              <a:avLst/>
            </a:prstGeom>
            <a:noFill/>
            <a:extLst>
              <a:ext uri="{909E8E84-426E-40DD-AFC4-6F175D3DCCD1}">
                <a14:hiddenFill xmlns:a14="http://schemas.microsoft.com/office/drawing/2010/main">
                  <a:solidFill>
                    <a:srgbClr val="FFFFFF"/>
                  </a:solidFill>
                </a14:hiddenFill>
              </a:ext>
            </a:extLst>
          </p:spPr>
        </p:pic>
        <p:sp>
          <p:nvSpPr>
            <p:cNvPr id="172" name="TextBox 171">
              <a:extLst>
                <a:ext uri="{FF2B5EF4-FFF2-40B4-BE49-F238E27FC236}">
                  <a16:creationId xmlns:a16="http://schemas.microsoft.com/office/drawing/2014/main" id="{C4BA6929-5BBD-FCAE-77AF-EEEC64BBA947}"/>
                </a:ext>
              </a:extLst>
            </p:cNvPr>
            <p:cNvSpPr txBox="1"/>
            <p:nvPr/>
          </p:nvSpPr>
          <p:spPr>
            <a:xfrm>
              <a:off x="2462018" y="1476346"/>
              <a:ext cx="1699173" cy="438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C19A6B"/>
                  </a:solidFill>
                  <a:effectLst/>
                  <a:uLnTx/>
                  <a:uFillTx/>
                  <a:latin typeface="Segoe UI Semibold"/>
                  <a:ea typeface="+mn-ea"/>
                  <a:cs typeface="+mn-cs"/>
                </a:rPr>
                <a:t>BRONZE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ea typeface="+mn-ea"/>
                  <a:cs typeface="+mn-cs"/>
                </a:rPr>
                <a:t>Stable well-known </a:t>
              </a:r>
              <a:br>
                <a:rPr kumimoji="0" lang="en-CA" sz="900" b="0" i="1" u="none" strike="noStrike" kern="0" cap="none" spc="0" normalizeH="0" baseline="0" noProof="0">
                  <a:ln>
                    <a:noFill/>
                  </a:ln>
                  <a:solidFill>
                    <a:srgbClr val="000000"/>
                  </a:solidFill>
                  <a:effectLst/>
                  <a:uLnTx/>
                  <a:uFillTx/>
                  <a:latin typeface="Segoe UI Semibold"/>
                  <a:ea typeface="+mn-ea"/>
                  <a:cs typeface="+mn-cs"/>
                </a:rPr>
              </a:br>
              <a:r>
                <a:rPr kumimoji="0" lang="en-CA" sz="900" b="0" i="1" u="none" strike="noStrike" kern="0" cap="none" spc="0" normalizeH="0" baseline="0" noProof="0">
                  <a:ln>
                    <a:noFill/>
                  </a:ln>
                  <a:solidFill>
                    <a:srgbClr val="000000"/>
                  </a:solidFill>
                  <a:effectLst/>
                  <a:uLnTx/>
                  <a:uFillTx/>
                  <a:latin typeface="Segoe UI Semibold"/>
                  <a:ea typeface="+mn-ea"/>
                  <a:cs typeface="+mn-cs"/>
                </a:rPr>
                <a:t>static schemas</a:t>
              </a:r>
              <a:endParaRPr kumimoji="0" lang="en-CA" sz="900" b="0" i="1" u="none" strike="noStrike" kern="0" cap="none" spc="0" normalizeH="0" baseline="0" noProof="0" err="1">
                <a:ln>
                  <a:noFill/>
                </a:ln>
                <a:solidFill>
                  <a:srgbClr val="000000"/>
                </a:solidFill>
                <a:effectLst/>
                <a:uLnTx/>
                <a:uFillTx/>
                <a:latin typeface="Segoe UI Semibold"/>
                <a:ea typeface="+mn-ea"/>
                <a:cs typeface="+mn-cs"/>
              </a:endParaRPr>
            </a:p>
          </p:txBody>
        </p:sp>
        <p:sp>
          <p:nvSpPr>
            <p:cNvPr id="173" name="TextBox 172">
              <a:extLst>
                <a:ext uri="{FF2B5EF4-FFF2-40B4-BE49-F238E27FC236}">
                  <a16:creationId xmlns:a16="http://schemas.microsoft.com/office/drawing/2014/main" id="{8D6B5B87-83D5-CC1B-3906-DDC117ECBC00}"/>
                </a:ext>
              </a:extLst>
            </p:cNvPr>
            <p:cNvSpPr txBox="1"/>
            <p:nvPr/>
          </p:nvSpPr>
          <p:spPr>
            <a:xfrm>
              <a:off x="4168280" y="1476346"/>
              <a:ext cx="1699173" cy="43858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rgbClr val="B1B1B1"/>
                  </a:solidFill>
                  <a:effectLst/>
                  <a:uLnTx/>
                  <a:uFillTx/>
                  <a:latin typeface="Segoe UI Semibold"/>
                  <a:ea typeface="+mn-ea"/>
                  <a:cs typeface="+mn-cs"/>
                </a:rPr>
                <a:t>SILVER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ea typeface="+mn-ea"/>
                  <a:cs typeface="+mn-cs"/>
                </a:rPr>
                <a:t>Schematized </a:t>
              </a:r>
              <a:br>
                <a:rPr kumimoji="0" lang="en-CA" sz="900" b="0" i="1" u="none" strike="noStrike" kern="0" cap="none" spc="0" normalizeH="0" baseline="0" noProof="0">
                  <a:ln>
                    <a:noFill/>
                  </a:ln>
                  <a:solidFill>
                    <a:srgbClr val="000000"/>
                  </a:solidFill>
                  <a:effectLst/>
                  <a:uLnTx/>
                  <a:uFillTx/>
                  <a:latin typeface="Segoe UI Semibold"/>
                  <a:ea typeface="+mn-ea"/>
                  <a:cs typeface="+mn-cs"/>
                </a:rPr>
              </a:br>
              <a:r>
                <a:rPr kumimoji="0" lang="en-CA" sz="900" b="0" i="1" u="none" strike="noStrike" kern="0" cap="none" spc="0" normalizeH="0" baseline="0" noProof="0">
                  <a:ln>
                    <a:noFill/>
                  </a:ln>
                  <a:solidFill>
                    <a:srgbClr val="000000"/>
                  </a:solidFill>
                  <a:effectLst/>
                  <a:uLnTx/>
                  <a:uFillTx/>
                  <a:latin typeface="Segoe UI Semibold"/>
                  <a:ea typeface="+mn-ea"/>
                  <a:cs typeface="+mn-cs"/>
                </a:rPr>
                <a:t>Tables</a:t>
              </a:r>
              <a:endParaRPr kumimoji="0" lang="en-CA" sz="900" b="0" i="1" u="none" strike="noStrike" kern="0" cap="none" spc="0" normalizeH="0" baseline="0" noProof="0" err="1">
                <a:ln>
                  <a:noFill/>
                </a:ln>
                <a:solidFill>
                  <a:srgbClr val="000000"/>
                </a:solidFill>
                <a:effectLst/>
                <a:uLnTx/>
                <a:uFillTx/>
                <a:latin typeface="Segoe UI Semibold"/>
                <a:ea typeface="+mn-ea"/>
                <a:cs typeface="+mn-cs"/>
              </a:endParaRPr>
            </a:p>
          </p:txBody>
        </p:sp>
        <p:cxnSp>
          <p:nvCxnSpPr>
            <p:cNvPr id="178" name="Straight Arrow Connector 177">
              <a:extLst>
                <a:ext uri="{FF2B5EF4-FFF2-40B4-BE49-F238E27FC236}">
                  <a16:creationId xmlns:a16="http://schemas.microsoft.com/office/drawing/2014/main" id="{2BF87225-D689-1C1B-F434-551C7343654B}"/>
                </a:ext>
              </a:extLst>
            </p:cNvPr>
            <p:cNvCxnSpPr>
              <a:cxnSpLocks/>
            </p:cNvCxnSpPr>
            <p:nvPr/>
          </p:nvCxnSpPr>
          <p:spPr>
            <a:xfrm>
              <a:off x="3119876" y="1075846"/>
              <a:ext cx="1050944" cy="0"/>
            </a:xfrm>
            <a:prstGeom prst="straightConnector1">
              <a:avLst/>
            </a:prstGeom>
            <a:noFill/>
            <a:ln w="28575" cap="flat" cmpd="sng" algn="ctr">
              <a:solidFill>
                <a:srgbClr val="54B9DC"/>
              </a:solidFill>
              <a:prstDash val="solid"/>
              <a:headEnd type="none" w="lg" len="med"/>
              <a:tailEnd type="triangle"/>
            </a:ln>
            <a:effectLst/>
          </p:spPr>
        </p:cxnSp>
        <p:cxnSp>
          <p:nvCxnSpPr>
            <p:cNvPr id="182" name="Connector: Elbow 181">
              <a:extLst>
                <a:ext uri="{FF2B5EF4-FFF2-40B4-BE49-F238E27FC236}">
                  <a16:creationId xmlns:a16="http://schemas.microsoft.com/office/drawing/2014/main" id="{0F5776A6-624E-46DF-342F-E3CC80807F9B}"/>
                </a:ext>
              </a:extLst>
            </p:cNvPr>
            <p:cNvCxnSpPr>
              <a:cxnSpLocks/>
              <a:endCxn id="163" idx="1"/>
            </p:cNvCxnSpPr>
            <p:nvPr/>
          </p:nvCxnSpPr>
          <p:spPr>
            <a:xfrm>
              <a:off x="1846614" y="1061540"/>
              <a:ext cx="593665" cy="2727"/>
            </a:xfrm>
            <a:prstGeom prst="bentConnector3">
              <a:avLst>
                <a:gd name="adj1" fmla="val 50000"/>
              </a:avLst>
            </a:prstGeom>
            <a:noFill/>
            <a:ln w="28575" cap="flat" cmpd="sng" algn="ctr">
              <a:solidFill>
                <a:srgbClr val="000000">
                  <a:lumMod val="50000"/>
                  <a:lumOff val="50000"/>
                </a:srgbClr>
              </a:solidFill>
              <a:prstDash val="solid"/>
              <a:headEnd type="none" w="lg" len="med"/>
              <a:tailEnd type="triangle"/>
            </a:ln>
            <a:effectLst/>
          </p:spPr>
        </p:cxnSp>
        <p:cxnSp>
          <p:nvCxnSpPr>
            <p:cNvPr id="1038" name="Straight Connector 1037">
              <a:extLst>
                <a:ext uri="{FF2B5EF4-FFF2-40B4-BE49-F238E27FC236}">
                  <a16:creationId xmlns:a16="http://schemas.microsoft.com/office/drawing/2014/main" id="{A6A721AC-9FC9-578A-7717-4BDD0C5C9694}"/>
                </a:ext>
              </a:extLst>
            </p:cNvPr>
            <p:cNvCxnSpPr>
              <a:cxnSpLocks/>
            </p:cNvCxnSpPr>
            <p:nvPr/>
          </p:nvCxnSpPr>
          <p:spPr>
            <a:xfrm>
              <a:off x="5027620" y="275668"/>
              <a:ext cx="0" cy="2219882"/>
            </a:xfrm>
            <a:prstGeom prst="line">
              <a:avLst/>
            </a:prstGeom>
            <a:noFill/>
            <a:ln w="9525" cap="flat" cmpd="sng" algn="ctr">
              <a:solidFill>
                <a:srgbClr val="E6E6E6">
                  <a:lumMod val="90000"/>
                </a:srgbClr>
              </a:solidFill>
              <a:prstDash val="dash"/>
              <a:headEnd type="none" w="lg" len="med"/>
              <a:tailEnd type="none" w="lg" len="med"/>
            </a:ln>
            <a:effectLst/>
          </p:spPr>
        </p:cxnSp>
        <p:pic>
          <p:nvPicPr>
            <p:cNvPr id="1055" name="Picture 22" descr="Microsoft OneLake – the foundation of Fabric | Comset ...">
              <a:extLst>
                <a:ext uri="{FF2B5EF4-FFF2-40B4-BE49-F238E27FC236}">
                  <a16:creationId xmlns:a16="http://schemas.microsoft.com/office/drawing/2014/main" id="{93456BC3-595C-CD67-6731-54D8978F8A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37676" y="1131601"/>
              <a:ext cx="261234" cy="267571"/>
            </a:xfrm>
            <a:prstGeom prst="rect">
              <a:avLst/>
            </a:prstGeom>
            <a:noFill/>
            <a:extLst>
              <a:ext uri="{909E8E84-426E-40DD-AFC4-6F175D3DCCD1}">
                <a14:hiddenFill xmlns:a14="http://schemas.microsoft.com/office/drawing/2010/main">
                  <a:solidFill>
                    <a:srgbClr val="FFFFFF"/>
                  </a:solidFill>
                </a14:hiddenFill>
              </a:ext>
            </a:extLst>
          </p:spPr>
        </p:pic>
        <p:sp>
          <p:nvSpPr>
            <p:cNvPr id="1056" name="TextBox 1055">
              <a:extLst>
                <a:ext uri="{FF2B5EF4-FFF2-40B4-BE49-F238E27FC236}">
                  <a16:creationId xmlns:a16="http://schemas.microsoft.com/office/drawing/2014/main" id="{145456FE-2D64-88A5-1406-0D62F009EC62}"/>
                </a:ext>
              </a:extLst>
            </p:cNvPr>
            <p:cNvSpPr txBox="1"/>
            <p:nvPr/>
          </p:nvSpPr>
          <p:spPr>
            <a:xfrm>
              <a:off x="5231428" y="1407805"/>
              <a:ext cx="1106752" cy="169277"/>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rgbClr val="000000"/>
                  </a:solidFill>
                  <a:effectLst/>
                  <a:uLnTx/>
                  <a:uFillTx/>
                  <a:latin typeface="Segoe UI Semibold"/>
                  <a:ea typeface="+mn-ea"/>
                  <a:cs typeface="+mn-cs"/>
                </a:rPr>
                <a:t>OneLake</a:t>
              </a:r>
              <a:endParaRPr kumimoji="0" lang="en-CA" sz="11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nvGrpSpPr>
            <p:cNvPr id="1059" name="Group 1058">
              <a:extLst>
                <a:ext uri="{FF2B5EF4-FFF2-40B4-BE49-F238E27FC236}">
                  <a16:creationId xmlns:a16="http://schemas.microsoft.com/office/drawing/2014/main" id="{1E736B8B-1E0E-DA0E-065C-214992EC90F2}"/>
                </a:ext>
              </a:extLst>
            </p:cNvPr>
            <p:cNvGrpSpPr/>
            <p:nvPr/>
          </p:nvGrpSpPr>
          <p:grpSpPr>
            <a:xfrm>
              <a:off x="3057560" y="151110"/>
              <a:ext cx="1050944" cy="575676"/>
              <a:chOff x="2713026" y="-805382"/>
              <a:chExt cx="1050944" cy="575676"/>
            </a:xfrm>
          </p:grpSpPr>
          <p:sp>
            <p:nvSpPr>
              <p:cNvPr id="1057" name="Rectangle: Rounded Corners 1056">
                <a:extLst>
                  <a:ext uri="{FF2B5EF4-FFF2-40B4-BE49-F238E27FC236}">
                    <a16:creationId xmlns:a16="http://schemas.microsoft.com/office/drawing/2014/main" id="{6A139FE2-556D-13D8-7BEA-19317D2EA91E}"/>
                  </a:ext>
                </a:extLst>
              </p:cNvPr>
              <p:cNvSpPr/>
              <p:nvPr/>
            </p:nvSpPr>
            <p:spPr bwMode="auto">
              <a:xfrm>
                <a:off x="2713026" y="-805382"/>
                <a:ext cx="1050944" cy="5756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6" name="Group 1045">
                <a:extLst>
                  <a:ext uri="{FF2B5EF4-FFF2-40B4-BE49-F238E27FC236}">
                    <a16:creationId xmlns:a16="http://schemas.microsoft.com/office/drawing/2014/main" id="{28222C8C-FEB8-7E42-7A89-DB1427F20F23}"/>
                  </a:ext>
                </a:extLst>
              </p:cNvPr>
              <p:cNvGrpSpPr/>
              <p:nvPr/>
            </p:nvGrpSpPr>
            <p:grpSpPr>
              <a:xfrm>
                <a:off x="2813755" y="-732280"/>
                <a:ext cx="899168" cy="402735"/>
                <a:chOff x="3061221" y="2257496"/>
                <a:chExt cx="899168" cy="402735"/>
              </a:xfrm>
            </p:grpSpPr>
            <p:sp>
              <p:nvSpPr>
                <p:cNvPr id="1048" name="TextBox 1047">
                  <a:extLst>
                    <a:ext uri="{FF2B5EF4-FFF2-40B4-BE49-F238E27FC236}">
                      <a16:creationId xmlns:a16="http://schemas.microsoft.com/office/drawing/2014/main" id="{82175AC5-864D-FAA6-842F-65B45F9D52FD}"/>
                    </a:ext>
                  </a:extLst>
                </p:cNvPr>
                <p:cNvSpPr txBox="1"/>
                <p:nvPr/>
              </p:nvSpPr>
              <p:spPr>
                <a:xfrm>
                  <a:off x="3061221" y="2521732"/>
                  <a:ext cx="89916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900" b="0" i="1" u="none" strike="noStrike" kern="0" cap="none" spc="0" normalizeH="0" baseline="0" noProof="0">
                      <a:ln>
                        <a:noFill/>
                      </a:ln>
                      <a:solidFill>
                        <a:srgbClr val="000000"/>
                      </a:solidFill>
                      <a:effectLst/>
                      <a:uLnTx/>
                      <a:uFillTx/>
                      <a:latin typeface="Segoe UI Semibold"/>
                      <a:ea typeface="+mn-ea"/>
                      <a:cs typeface="+mn-cs"/>
                    </a:rPr>
                    <a:t>Spark Streaming</a:t>
                  </a:r>
                  <a:endParaRPr kumimoji="0" lang="en-CA" sz="900" b="0" i="1" u="none" strike="noStrike" kern="0" cap="none" spc="0" normalizeH="0" baseline="0" noProof="0" err="1">
                    <a:ln>
                      <a:noFill/>
                    </a:ln>
                    <a:solidFill>
                      <a:srgbClr val="000000"/>
                    </a:solidFill>
                    <a:effectLst/>
                    <a:uLnTx/>
                    <a:uFillTx/>
                    <a:latin typeface="Segoe UI Semibold"/>
                    <a:ea typeface="+mn-ea"/>
                    <a:cs typeface="+mn-cs"/>
                  </a:endParaRPr>
                </a:p>
              </p:txBody>
            </p:sp>
            <p:pic>
              <p:nvPicPr>
                <p:cNvPr id="1049" name="Picture 8" descr="Apache spark logo - Social media &amp; Logos Icons">
                  <a:extLst>
                    <a:ext uri="{FF2B5EF4-FFF2-40B4-BE49-F238E27FC236}">
                      <a16:creationId xmlns:a16="http://schemas.microsoft.com/office/drawing/2014/main" id="{47DE9ECC-3984-1394-11D5-C5D3BB10BD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87150" y="2257496"/>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grpSp>
          <p:pic>
            <p:nvPicPr>
              <p:cNvPr id="1058" name="Picture 6" descr="Microsoft Fabric | Logopedia | Fandom">
                <a:extLst>
                  <a:ext uri="{FF2B5EF4-FFF2-40B4-BE49-F238E27FC236}">
                    <a16:creationId xmlns:a16="http://schemas.microsoft.com/office/drawing/2014/main" id="{80CB84A3-7FF1-C733-2B6C-3C71AA1E9D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78807" y="-740911"/>
                <a:ext cx="184481" cy="184481"/>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p14="http://schemas.microsoft.com/office/powerpoint/2010/main" Requires="p14">
            <p:contentPart p14:bwMode="auto" r:id="rId13">
              <p14:nvContentPartPr>
                <p14:cNvPr id="1060" name="Ink 1059">
                  <a:extLst>
                    <a:ext uri="{FF2B5EF4-FFF2-40B4-BE49-F238E27FC236}">
                      <a16:creationId xmlns:a16="http://schemas.microsoft.com/office/drawing/2014/main" id="{EF617C80-A99D-2D0E-F5B7-9DE4AA303E54}"/>
                    </a:ext>
                  </a:extLst>
                </p14:cNvPr>
                <p14:cNvContentPartPr/>
                <p14:nvPr/>
              </p14:nvContentPartPr>
              <p14:xfrm>
                <a:off x="3532800" y="670200"/>
                <a:ext cx="139320" cy="367560"/>
              </p14:xfrm>
            </p:contentPart>
          </mc:Choice>
          <mc:Fallback>
            <p:pic>
              <p:nvPicPr>
                <p:cNvPr id="1060" name="Ink 1059">
                  <a:extLst>
                    <a:ext uri="{FF2B5EF4-FFF2-40B4-BE49-F238E27FC236}">
                      <a16:creationId xmlns:a16="http://schemas.microsoft.com/office/drawing/2014/main" id="{EF617C80-A99D-2D0E-F5B7-9DE4AA303E54}"/>
                    </a:ext>
                  </a:extLst>
                </p:cNvPr>
                <p:cNvPicPr/>
                <p:nvPr/>
              </p:nvPicPr>
              <p:blipFill>
                <a:blip r:embed="rId14"/>
                <a:stretch>
                  <a:fillRect/>
                </a:stretch>
              </p:blipFill>
              <p:spPr>
                <a:xfrm>
                  <a:off x="3526320" y="663720"/>
                  <a:ext cx="151560" cy="379800"/>
                </a:xfrm>
                <a:prstGeom prst="rect">
                  <a:avLst/>
                </a:prstGeom>
              </p:spPr>
            </p:pic>
          </mc:Fallback>
        </mc:AlternateContent>
        <p:grpSp>
          <p:nvGrpSpPr>
            <p:cNvPr id="1068" name="Group 1067">
              <a:extLst>
                <a:ext uri="{FF2B5EF4-FFF2-40B4-BE49-F238E27FC236}">
                  <a16:creationId xmlns:a16="http://schemas.microsoft.com/office/drawing/2014/main" id="{56E60625-0264-909E-B32E-60C0A0F27FF3}"/>
                </a:ext>
              </a:extLst>
            </p:cNvPr>
            <p:cNvGrpSpPr/>
            <p:nvPr/>
          </p:nvGrpSpPr>
          <p:grpSpPr>
            <a:xfrm>
              <a:off x="1299216" y="838715"/>
              <a:ext cx="645602" cy="445650"/>
              <a:chOff x="584812" y="713715"/>
              <a:chExt cx="645602" cy="445650"/>
            </a:xfrm>
          </p:grpSpPr>
          <p:pic>
            <p:nvPicPr>
              <p:cNvPr id="1065" name="Graphic 1064">
                <a:extLst>
                  <a:ext uri="{FF2B5EF4-FFF2-40B4-BE49-F238E27FC236}">
                    <a16:creationId xmlns:a16="http://schemas.microsoft.com/office/drawing/2014/main" id="{CFBD5342-C0EA-A597-6A7A-632EF0945B7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4812" y="801213"/>
                <a:ext cx="277000" cy="277000"/>
              </a:xfrm>
              <a:prstGeom prst="rect">
                <a:avLst/>
              </a:prstGeom>
            </p:spPr>
          </p:pic>
          <p:pic>
            <p:nvPicPr>
              <p:cNvPr id="1066" name="Picture 1065" descr="Meiro Integrations">
                <a:extLst>
                  <a:ext uri="{FF2B5EF4-FFF2-40B4-BE49-F238E27FC236}">
                    <a16:creationId xmlns:a16="http://schemas.microsoft.com/office/drawing/2014/main" id="{E36DE1DA-CA11-7236-473E-CC544E8D9FB3}"/>
                  </a:ext>
                </a:extLst>
              </p:cNvPr>
              <p:cNvPicPr>
                <a:picLocks noChangeAspect="1"/>
              </p:cNvPicPr>
              <p:nvPr/>
            </p:nvPicPr>
            <p:blipFill>
              <a:blip r:embed="rId17"/>
              <a:stretch>
                <a:fillRect/>
              </a:stretch>
            </p:blipFill>
            <p:spPr>
              <a:xfrm>
                <a:off x="784764" y="713715"/>
                <a:ext cx="445650" cy="445650"/>
              </a:xfrm>
              <a:prstGeom prst="rect">
                <a:avLst/>
              </a:prstGeom>
            </p:spPr>
          </p:pic>
        </p:grpSp>
        <p:sp>
          <p:nvSpPr>
            <p:cNvPr id="1122" name="TextBox 1121">
              <a:extLst>
                <a:ext uri="{FF2B5EF4-FFF2-40B4-BE49-F238E27FC236}">
                  <a16:creationId xmlns:a16="http://schemas.microsoft.com/office/drawing/2014/main" id="{88BFA5C4-BDD8-CA2C-3F48-4E3C39C9CB3B}"/>
                </a:ext>
              </a:extLst>
            </p:cNvPr>
            <p:cNvSpPr txBox="1"/>
            <p:nvPr/>
          </p:nvSpPr>
          <p:spPr>
            <a:xfrm>
              <a:off x="3760834" y="3447708"/>
              <a:ext cx="79564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Metastore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27" name="Picture 1126" descr="Apache hive logo - Free Icon PNG, SVG">
              <a:extLst>
                <a:ext uri="{FF2B5EF4-FFF2-40B4-BE49-F238E27FC236}">
                  <a16:creationId xmlns:a16="http://schemas.microsoft.com/office/drawing/2014/main" id="{36C7A011-2C55-9603-FB3A-7D7E83074217}"/>
                </a:ext>
              </a:extLst>
            </p:cNvPr>
            <p:cNvPicPr>
              <a:picLocks noChangeAspect="1"/>
            </p:cNvPicPr>
            <p:nvPr/>
          </p:nvPicPr>
          <p:blipFill>
            <a:blip r:embed="rId18"/>
            <a:stretch>
              <a:fillRect/>
            </a:stretch>
          </p:blipFill>
          <p:spPr>
            <a:xfrm>
              <a:off x="3932027" y="3654766"/>
              <a:ext cx="597961" cy="298981"/>
            </a:xfrm>
            <a:prstGeom prst="rect">
              <a:avLst/>
            </a:prstGeom>
          </p:spPr>
        </p:pic>
        <p:sp>
          <p:nvSpPr>
            <p:cNvPr id="1137" name="TextBox 1136">
              <a:extLst>
                <a:ext uri="{FF2B5EF4-FFF2-40B4-BE49-F238E27FC236}">
                  <a16:creationId xmlns:a16="http://schemas.microsoft.com/office/drawing/2014/main" id="{0EFC83C3-1647-8045-B319-28D43D23AAFE}"/>
                </a:ext>
              </a:extLst>
            </p:cNvPr>
            <p:cNvSpPr txBox="1"/>
            <p:nvPr/>
          </p:nvSpPr>
          <p:spPr>
            <a:xfrm>
              <a:off x="3990479" y="3965658"/>
              <a:ext cx="508253" cy="76944"/>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500" b="0" i="0" u="none" strike="noStrike" kern="1200" cap="none" spc="0" normalizeH="0" baseline="0" noProof="0">
                  <a:ln>
                    <a:noFill/>
                  </a:ln>
                  <a:solidFill>
                    <a:srgbClr val="000000"/>
                  </a:solidFill>
                  <a:effectLst/>
                  <a:uLnTx/>
                  <a:uFillTx/>
                  <a:latin typeface="Segoe UI Semibold"/>
                  <a:ea typeface="+mn-ea"/>
                  <a:cs typeface="+mn-cs"/>
                </a:rPr>
                <a:t>Hive API</a:t>
              </a:r>
              <a:endParaRPr kumimoji="0" lang="en-CA" sz="5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143" name="Picture 2" descr="Dbt icon - Free Download PNG &amp; SVG | Streamline">
              <a:extLst>
                <a:ext uri="{FF2B5EF4-FFF2-40B4-BE49-F238E27FC236}">
                  <a16:creationId xmlns:a16="http://schemas.microsoft.com/office/drawing/2014/main" id="{9D145F31-0275-4DAA-6750-1EB19BD676F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52053" y="3595961"/>
              <a:ext cx="414338" cy="414338"/>
            </a:xfrm>
            <a:prstGeom prst="rect">
              <a:avLst/>
            </a:prstGeom>
            <a:noFill/>
            <a:extLst>
              <a:ext uri="{909E8E84-426E-40DD-AFC4-6F175D3DCCD1}">
                <a14:hiddenFill xmlns:a14="http://schemas.microsoft.com/office/drawing/2010/main">
                  <a:solidFill>
                    <a:srgbClr val="FFFFFF"/>
                  </a:solidFill>
                </a14:hiddenFill>
              </a:ext>
            </a:extLst>
          </p:spPr>
        </p:pic>
        <p:cxnSp>
          <p:nvCxnSpPr>
            <p:cNvPr id="1155" name="Connector: Elbow 1154">
              <a:extLst>
                <a:ext uri="{FF2B5EF4-FFF2-40B4-BE49-F238E27FC236}">
                  <a16:creationId xmlns:a16="http://schemas.microsoft.com/office/drawing/2014/main" id="{ED9385B0-AB6C-DFAC-1272-2F0B77F5BE76}"/>
                </a:ext>
              </a:extLst>
            </p:cNvPr>
            <p:cNvCxnSpPr>
              <a:cxnSpLocks/>
              <a:stCxn id="1056" idx="2"/>
              <a:endCxn id="1127" idx="3"/>
            </p:cNvCxnSpPr>
            <p:nvPr/>
          </p:nvCxnSpPr>
          <p:spPr>
            <a:xfrm rot="5400000">
              <a:off x="4043809" y="2063261"/>
              <a:ext cx="2227175" cy="1254816"/>
            </a:xfrm>
            <a:prstGeom prst="bentConnector2">
              <a:avLst/>
            </a:prstGeom>
            <a:ln w="25400">
              <a:solidFill>
                <a:schemeClr val="bg1">
                  <a:lumMod val="50000"/>
                  <a:lumOff val="50000"/>
                </a:schemeClr>
              </a:solidFill>
              <a:headEnd type="none" w="lg" len="med"/>
              <a:tailEnd type="triangle" w="lg" len="med"/>
            </a:ln>
            <a:effectLst>
              <a:outerShdw blurRad="50800" dist="38100" dir="2700000" algn="tl"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pic>
          <p:nvPicPr>
            <p:cNvPr id="2" name="Picture 8" descr="Apache spark logo - Social media &amp; Logos Icons">
              <a:extLst>
                <a:ext uri="{FF2B5EF4-FFF2-40B4-BE49-F238E27FC236}">
                  <a16:creationId xmlns:a16="http://schemas.microsoft.com/office/drawing/2014/main" id="{E3900234-6B76-510D-2265-E4C27C298D2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10142" y="2870358"/>
              <a:ext cx="240178" cy="24017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4" name="Picture 3" descr="Lakehouse">
              <a:extLst>
                <a:ext uri="{FF2B5EF4-FFF2-40B4-BE49-F238E27FC236}">
                  <a16:creationId xmlns:a16="http://schemas.microsoft.com/office/drawing/2014/main" id="{B7F31AAD-BD38-13E3-A673-6DBA40772AE6}"/>
                </a:ext>
              </a:extLst>
            </p:cNvPr>
            <p:cNvPicPr>
              <a:picLocks noChangeAspect="1"/>
            </p:cNvPicPr>
            <p:nvPr/>
          </p:nvPicPr>
          <p:blipFill>
            <a:blip r:embed="rId20"/>
            <a:stretch>
              <a:fillRect/>
            </a:stretch>
          </p:blipFill>
          <p:spPr>
            <a:xfrm>
              <a:off x="2417588" y="2817777"/>
              <a:ext cx="309621" cy="309621"/>
            </a:xfrm>
            <a:prstGeom prst="rect">
              <a:avLst/>
            </a:prstGeom>
          </p:spPr>
        </p:pic>
        <p:sp>
          <p:nvSpPr>
            <p:cNvPr id="22" name="TextBox 21">
              <a:extLst>
                <a:ext uri="{FF2B5EF4-FFF2-40B4-BE49-F238E27FC236}">
                  <a16:creationId xmlns:a16="http://schemas.microsoft.com/office/drawing/2014/main" id="{3FDE30A3-0E2B-A4AD-4218-15A49906B4DD}"/>
                </a:ext>
              </a:extLst>
            </p:cNvPr>
            <p:cNvSpPr txBox="1"/>
            <p:nvPr/>
          </p:nvSpPr>
          <p:spPr>
            <a:xfrm>
              <a:off x="2123748" y="5152773"/>
              <a:ext cx="4042206" cy="64633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050" b="0" i="0" u="none" strike="noStrike" kern="120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CREATE TABLE IF NOT EXISTS silver.table_in_onelake</a:t>
              </a:r>
              <a:br>
                <a:rPr lang="en-CA" sz="1050">
                  <a:solidFill>
                    <a:srgbClr val="000000"/>
                  </a:solidFill>
                  <a:latin typeface="Cascadia Code" panose="020B0609020000020004" pitchFamily="49" charset="0"/>
                  <a:cs typeface="Cascadia Code" panose="020B0609020000020004" pitchFamily="49" charset="0"/>
                </a:rPr>
              </a:br>
              <a:r>
                <a:rPr lang="en-CA" sz="1050">
                  <a:solidFill>
                    <a:srgbClr val="000000"/>
                  </a:solidFill>
                  <a:latin typeface="Cascadia Code" panose="020B0609020000020004" pitchFamily="49" charset="0"/>
                  <a:cs typeface="Cascadia Code" panose="020B0609020000020004" pitchFamily="49" charset="0"/>
                </a:rPr>
                <a:t>USING DELTA </a:t>
              </a:r>
            </a:p>
            <a:p>
              <a:pPr marL="0" marR="0" lvl="0" indent="0" algn="l" defTabSz="457200" rtl="0" eaLnBrk="1" fontAlgn="auto" latinLnBrk="0" hangingPunct="1">
                <a:lnSpc>
                  <a:spcPct val="100000"/>
                </a:lnSpc>
                <a:spcBef>
                  <a:spcPts val="0"/>
                </a:spcBef>
                <a:spcAft>
                  <a:spcPts val="0"/>
                </a:spcAft>
                <a:buClrTx/>
                <a:buSzTx/>
                <a:buFontTx/>
                <a:buNone/>
                <a:tabLst/>
                <a:defRPr/>
              </a:pPr>
              <a:r>
                <a:rPr lang="en-CA" sz="1050" b="1">
                  <a:solidFill>
                    <a:schemeClr val="accent3"/>
                  </a:solidFill>
                  <a:latin typeface="Cascadia Code" panose="020B0609020000020004" pitchFamily="49" charset="0"/>
                  <a:cs typeface="Cascadia Code" panose="020B0609020000020004" pitchFamily="49" charset="0"/>
                </a:rPr>
                <a:t>LOCATION</a:t>
              </a:r>
              <a:r>
                <a:rPr lang="en-CA" sz="1050">
                  <a:solidFill>
                    <a:srgbClr val="000000"/>
                  </a:solidFill>
                  <a:latin typeface="Cascadia Code" panose="020B0609020000020004" pitchFamily="49" charset="0"/>
                  <a:cs typeface="Cascadia Code" panose="020B0609020000020004" pitchFamily="49" charset="0"/>
                </a:rPr>
                <a:t> </a:t>
              </a:r>
              <a:r>
                <a:rPr kumimoji="0" lang="en-CA" sz="1050" b="0" i="0" u="none" strike="noStrike" kern="1200" cap="none" spc="0" normalizeH="0" baseline="0" noProof="0">
                  <a:ln>
                    <a:noFill/>
                  </a:ln>
                  <a:solidFill>
                    <a:srgbClr val="000000"/>
                  </a:solidFill>
                  <a:effectLst/>
                  <a:uLnTx/>
                  <a:uFillTx/>
                  <a:latin typeface="Cascadia Code" panose="020B0609020000020004" pitchFamily="49" charset="0"/>
                  <a:cs typeface="Cascadia Code" panose="020B0609020000020004" pitchFamily="49" charset="0"/>
                </a:rPr>
                <a:t>abfss://onelake.dfs.fabric.microsoft.com/…/</a:t>
              </a:r>
              <a:endParaRPr kumimoji="0" lang="en-CA" sz="1050" b="0" i="0" u="none" strike="noStrike" kern="1200" cap="none" spc="0" normalizeH="0" baseline="0" noProof="0" dirty="0" err="1">
                <a:ln>
                  <a:noFill/>
                </a:ln>
                <a:solidFill>
                  <a:srgbClr val="000000"/>
                </a:solidFill>
                <a:effectLst/>
                <a:uLnTx/>
                <a:uFillTx/>
                <a:latin typeface="Cascadia Code" panose="020B0609020000020004" pitchFamily="49" charset="0"/>
                <a:cs typeface="Cascadia Code" panose="020B0609020000020004" pitchFamily="49" charset="0"/>
              </a:endParaRPr>
            </a:p>
          </p:txBody>
        </p:sp>
        <p:pic>
          <p:nvPicPr>
            <p:cNvPr id="24" name="Graphic 23">
              <a:extLst>
                <a:ext uri="{FF2B5EF4-FFF2-40B4-BE49-F238E27FC236}">
                  <a16:creationId xmlns:a16="http://schemas.microsoft.com/office/drawing/2014/main" id="{83E682F1-99F1-8F5B-256E-C6AC09607D4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634086" y="2990447"/>
              <a:ext cx="350044" cy="350044"/>
            </a:xfrm>
            <a:prstGeom prst="rect">
              <a:avLst/>
            </a:prstGeom>
          </p:spPr>
        </p:pic>
        <p:sp>
          <p:nvSpPr>
            <p:cNvPr id="26" name="TextBox 25">
              <a:extLst>
                <a:ext uri="{FF2B5EF4-FFF2-40B4-BE49-F238E27FC236}">
                  <a16:creationId xmlns:a16="http://schemas.microsoft.com/office/drawing/2014/main" id="{49A586C7-8720-BCED-1DA2-8423E5A6E574}"/>
                </a:ext>
              </a:extLst>
            </p:cNvPr>
            <p:cNvSpPr txBox="1"/>
            <p:nvPr/>
          </p:nvSpPr>
          <p:spPr>
            <a:xfrm>
              <a:off x="6069874" y="3024930"/>
              <a:ext cx="1440498" cy="33855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bg1">
                      <a:lumMod val="50000"/>
                      <a:lumOff val="50000"/>
                    </a:schemeClr>
                  </a:solidFill>
                  <a:effectLst/>
                  <a:uLnTx/>
                  <a:uFillTx/>
                  <a:latin typeface="+mj-lt"/>
                  <a:cs typeface="Cascadia Code" panose="020B0609020000020004" pitchFamily="49" charset="0"/>
                </a:rPr>
                <a:t>Read-only</a:t>
              </a:r>
              <a:r>
                <a:rPr kumimoji="0" lang="en-CA" sz="1100" b="0" i="0" u="none" strike="noStrike" kern="1200" cap="none" spc="0" normalizeH="0" baseline="0" noProof="0">
                  <a:ln>
                    <a:noFill/>
                  </a:ln>
                  <a:solidFill>
                    <a:srgbClr val="000000"/>
                  </a:solidFill>
                  <a:effectLst/>
                  <a:uLnTx/>
                  <a:uFillTx/>
                  <a:latin typeface="+mj-lt"/>
                  <a:cs typeface="Cascadia Code" panose="020B0609020000020004" pitchFamily="49" charset="0"/>
                </a:rPr>
                <a:t> access </a:t>
              </a:r>
              <a:br>
                <a:rPr kumimoji="0" lang="en-CA" sz="1100" b="0" i="0" u="none" strike="noStrike" kern="1200" cap="none" spc="0" normalizeH="0" baseline="0" noProof="0">
                  <a:ln>
                    <a:noFill/>
                  </a:ln>
                  <a:solidFill>
                    <a:srgbClr val="000000"/>
                  </a:solidFill>
                  <a:effectLst/>
                  <a:uLnTx/>
                  <a:uFillTx/>
                  <a:latin typeface="+mj-lt"/>
                  <a:cs typeface="Cascadia Code" panose="020B0609020000020004" pitchFamily="49" charset="0"/>
                </a:rPr>
              </a:br>
              <a:r>
                <a:rPr kumimoji="0" lang="en-CA" sz="1100" b="0" i="0" u="none" strike="noStrike" kern="1200" cap="none" spc="0" normalizeH="0" baseline="0" noProof="0">
                  <a:ln>
                    <a:noFill/>
                  </a:ln>
                  <a:solidFill>
                    <a:srgbClr val="000000"/>
                  </a:solidFill>
                  <a:effectLst/>
                  <a:uLnTx/>
                  <a:uFillTx/>
                  <a:latin typeface="+mj-lt"/>
                  <a:cs typeface="Cascadia Code" panose="020B0609020000020004" pitchFamily="49" charset="0"/>
                </a:rPr>
                <a:t>to Production</a:t>
              </a:r>
              <a:endParaRPr kumimoji="0" lang="en-CA" sz="1100" b="0" i="0" u="none" strike="noStrike" kern="1200" cap="none" spc="0" normalizeH="0" baseline="0" noProof="0" dirty="0" err="1">
                <a:ln>
                  <a:noFill/>
                </a:ln>
                <a:solidFill>
                  <a:srgbClr val="000000"/>
                </a:solidFill>
                <a:effectLst/>
                <a:uLnTx/>
                <a:uFillTx/>
                <a:latin typeface="+mj-lt"/>
                <a:cs typeface="Cascadia Code" panose="020B0609020000020004" pitchFamily="49" charset="0"/>
              </a:endParaRPr>
            </a:p>
          </p:txBody>
        </p:sp>
        <p:sp>
          <p:nvSpPr>
            <p:cNvPr id="27" name="TextBox 26">
              <a:extLst>
                <a:ext uri="{FF2B5EF4-FFF2-40B4-BE49-F238E27FC236}">
                  <a16:creationId xmlns:a16="http://schemas.microsoft.com/office/drawing/2014/main" id="{44C6C72C-3E79-A3E1-B967-D20063FFDFF4}"/>
                </a:ext>
              </a:extLst>
            </p:cNvPr>
            <p:cNvSpPr txBox="1"/>
            <p:nvPr/>
          </p:nvSpPr>
          <p:spPr>
            <a:xfrm>
              <a:off x="1059557" y="2187454"/>
              <a:ext cx="1440498" cy="169277"/>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3"/>
                  </a:solidFill>
                  <a:effectLst/>
                  <a:uLnTx/>
                  <a:uFillTx/>
                  <a:latin typeface="+mj-lt"/>
                  <a:cs typeface="Cascadia Code" panose="020B0609020000020004" pitchFamily="49" charset="0"/>
                </a:rPr>
                <a:t>Production</a:t>
              </a:r>
              <a:endParaRPr kumimoji="0" lang="en-CA" sz="1100" b="0" i="0" u="none" strike="noStrike" kern="1200" cap="none" spc="0" normalizeH="0" baseline="0" noProof="0" dirty="0" err="1">
                <a:ln>
                  <a:noFill/>
                </a:ln>
                <a:solidFill>
                  <a:schemeClr val="accent3"/>
                </a:solidFill>
                <a:effectLst/>
                <a:uLnTx/>
                <a:uFillTx/>
                <a:latin typeface="+mj-lt"/>
                <a:cs typeface="Cascadia Code" panose="020B0609020000020004" pitchFamily="49" charset="0"/>
              </a:endParaRPr>
            </a:p>
          </p:txBody>
        </p:sp>
        <p:sp>
          <p:nvSpPr>
            <p:cNvPr id="29" name="Rectangle: Rounded Corners 28">
              <a:extLst>
                <a:ext uri="{FF2B5EF4-FFF2-40B4-BE49-F238E27FC236}">
                  <a16:creationId xmlns:a16="http://schemas.microsoft.com/office/drawing/2014/main" id="{3F04C9D7-A446-CA78-336D-8763C3D9BE04}"/>
                </a:ext>
              </a:extLst>
            </p:cNvPr>
            <p:cNvSpPr/>
            <p:nvPr/>
          </p:nvSpPr>
          <p:spPr bwMode="auto">
            <a:xfrm>
              <a:off x="2380036" y="4386374"/>
              <a:ext cx="2519826" cy="503087"/>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2EEFB4A5-4FD7-1B90-124C-6A82B712A61C}"/>
                </a:ext>
              </a:extLst>
            </p:cNvPr>
            <p:cNvSpPr txBox="1"/>
            <p:nvPr/>
          </p:nvSpPr>
          <p:spPr>
            <a:xfrm>
              <a:off x="2908348" y="4189232"/>
              <a:ext cx="1943216"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70C0"/>
                  </a:solidFill>
                  <a:effectLst/>
                  <a:uLnTx/>
                  <a:uFillTx/>
                  <a:latin typeface="+mj-lt"/>
                  <a:cs typeface="Cascadia Code" panose="020B0609020000020004" pitchFamily="49" charset="0"/>
                </a:rPr>
                <a:t>Write locally or dev workspace</a:t>
              </a:r>
              <a:endParaRPr kumimoji="0" lang="en-CA" sz="800" b="0" i="0" u="none" strike="noStrike" kern="1200" cap="none" spc="0" normalizeH="0" baseline="0" noProof="0" dirty="0" err="1">
                <a:ln>
                  <a:noFill/>
                </a:ln>
                <a:solidFill>
                  <a:srgbClr val="0070C0"/>
                </a:solidFill>
                <a:effectLst/>
                <a:uLnTx/>
                <a:uFillTx/>
                <a:latin typeface="+mj-lt"/>
                <a:cs typeface="Cascadia Code" panose="020B0609020000020004" pitchFamily="49" charset="0"/>
              </a:endParaRPr>
            </a:p>
          </p:txBody>
        </p:sp>
        <p:cxnSp>
          <p:nvCxnSpPr>
            <p:cNvPr id="41" name="Straight Arrow Connector 40">
              <a:extLst>
                <a:ext uri="{FF2B5EF4-FFF2-40B4-BE49-F238E27FC236}">
                  <a16:creationId xmlns:a16="http://schemas.microsoft.com/office/drawing/2014/main" id="{FAF28F2B-59B1-6420-A5EA-84A9BF5A9DF1}"/>
                </a:ext>
              </a:extLst>
            </p:cNvPr>
            <p:cNvCxnSpPr>
              <a:cxnSpLocks/>
            </p:cNvCxnSpPr>
            <p:nvPr/>
          </p:nvCxnSpPr>
          <p:spPr>
            <a:xfrm>
              <a:off x="2857133" y="3880472"/>
              <a:ext cx="0" cy="505693"/>
            </a:xfrm>
            <a:prstGeom prst="straightConnector1">
              <a:avLst/>
            </a:prstGeom>
            <a:noFill/>
            <a:ln w="28575" cap="flat" cmpd="sng" algn="ctr">
              <a:solidFill>
                <a:srgbClr val="0070C0"/>
              </a:solidFill>
              <a:prstDash val="solid"/>
              <a:headEnd type="none" w="lg" len="med"/>
              <a:tailEnd type="triangle"/>
            </a:ln>
            <a:effectLst/>
          </p:spPr>
        </p:cxnSp>
        <p:pic>
          <p:nvPicPr>
            <p:cNvPr id="44" name="Picture 24" descr="Index of /images">
              <a:extLst>
                <a:ext uri="{FF2B5EF4-FFF2-40B4-BE49-F238E27FC236}">
                  <a16:creationId xmlns:a16="http://schemas.microsoft.com/office/drawing/2014/main" id="{F559A219-2D96-C93F-C68A-CB64403D45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7750" y="4357460"/>
              <a:ext cx="1007870" cy="546436"/>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1A675C08-64F5-B72D-AD38-64274840D7A7}"/>
                </a:ext>
              </a:extLst>
            </p:cNvPr>
            <p:cNvCxnSpPr>
              <a:cxnSpLocks/>
            </p:cNvCxnSpPr>
            <p:nvPr/>
          </p:nvCxnSpPr>
          <p:spPr>
            <a:xfrm>
              <a:off x="1005840" y="2419350"/>
              <a:ext cx="9492271" cy="60724"/>
            </a:xfrm>
            <a:prstGeom prst="line">
              <a:avLst/>
            </a:prstGeom>
            <a:noFill/>
            <a:ln w="9525" cap="flat" cmpd="sng" algn="ctr">
              <a:solidFill>
                <a:srgbClr val="E6E6E6">
                  <a:lumMod val="90000"/>
                </a:srgbClr>
              </a:solidFill>
              <a:prstDash val="dash"/>
              <a:headEnd type="none" w="lg" len="med"/>
              <a:tailEnd type="none" w="lg" len="med"/>
            </a:ln>
            <a:effectLst/>
          </p:spPr>
        </p:cxnSp>
        <p:sp>
          <p:nvSpPr>
            <p:cNvPr id="57" name="TextBox 56">
              <a:extLst>
                <a:ext uri="{FF2B5EF4-FFF2-40B4-BE49-F238E27FC236}">
                  <a16:creationId xmlns:a16="http://schemas.microsoft.com/office/drawing/2014/main" id="{8443A325-F040-66E5-CA7F-2A65FC41F09D}"/>
                </a:ext>
              </a:extLst>
            </p:cNvPr>
            <p:cNvSpPr txBox="1"/>
            <p:nvPr/>
          </p:nvSpPr>
          <p:spPr>
            <a:xfrm>
              <a:off x="1059557" y="2480074"/>
              <a:ext cx="1440498" cy="169277"/>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accent1"/>
                  </a:solidFill>
                  <a:effectLst/>
                  <a:uLnTx/>
                  <a:uFillTx/>
                  <a:latin typeface="+mj-lt"/>
                  <a:cs typeface="Cascadia Code" panose="020B0609020000020004" pitchFamily="49" charset="0"/>
                </a:rPr>
                <a:t>Dev/Test</a:t>
              </a:r>
              <a:endParaRPr kumimoji="0" lang="en-CA" sz="1100" b="0" i="0" u="none" strike="noStrike" kern="1200" cap="none" spc="0" normalizeH="0" baseline="0" noProof="0" dirty="0" err="1">
                <a:ln>
                  <a:noFill/>
                </a:ln>
                <a:solidFill>
                  <a:schemeClr val="accent1"/>
                </a:solidFill>
                <a:effectLst/>
                <a:uLnTx/>
                <a:uFillTx/>
                <a:latin typeface="+mj-lt"/>
                <a:cs typeface="Cascadia Code" panose="020B0609020000020004" pitchFamily="49" charset="0"/>
              </a:endParaRPr>
            </a:p>
          </p:txBody>
        </p:sp>
        <p:sp>
          <p:nvSpPr>
            <p:cNvPr id="58" name="Rectangle: Rounded Corners 57">
              <a:extLst>
                <a:ext uri="{FF2B5EF4-FFF2-40B4-BE49-F238E27FC236}">
                  <a16:creationId xmlns:a16="http://schemas.microsoft.com/office/drawing/2014/main" id="{E407D6D7-247F-5393-D3B9-D65EF400087D}"/>
                </a:ext>
              </a:extLst>
            </p:cNvPr>
            <p:cNvSpPr/>
            <p:nvPr/>
          </p:nvSpPr>
          <p:spPr bwMode="auto">
            <a:xfrm>
              <a:off x="7369873" y="2736414"/>
              <a:ext cx="2848428" cy="22271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1" name="Picture 60" descr="Data Warehouse">
              <a:extLst>
                <a:ext uri="{FF2B5EF4-FFF2-40B4-BE49-F238E27FC236}">
                  <a16:creationId xmlns:a16="http://schemas.microsoft.com/office/drawing/2014/main" id="{015E789E-D8A7-A7BD-7F0D-20C45A679CD2}"/>
                </a:ext>
              </a:extLst>
            </p:cNvPr>
            <p:cNvPicPr>
              <a:picLocks noChangeAspect="1"/>
            </p:cNvPicPr>
            <p:nvPr/>
          </p:nvPicPr>
          <p:blipFill>
            <a:blip r:embed="rId23"/>
            <a:stretch>
              <a:fillRect/>
            </a:stretch>
          </p:blipFill>
          <p:spPr>
            <a:xfrm>
              <a:off x="7381601" y="2787703"/>
              <a:ext cx="383681" cy="383681"/>
            </a:xfrm>
            <a:prstGeom prst="rect">
              <a:avLst/>
            </a:prstGeom>
          </p:spPr>
        </p:pic>
        <p:sp>
          <p:nvSpPr>
            <p:cNvPr id="62" name="TextBox 61">
              <a:extLst>
                <a:ext uri="{FF2B5EF4-FFF2-40B4-BE49-F238E27FC236}">
                  <a16:creationId xmlns:a16="http://schemas.microsoft.com/office/drawing/2014/main" id="{C69BEBAD-7A6C-FFED-C856-1F89F01D6972}"/>
                </a:ext>
              </a:extLst>
            </p:cNvPr>
            <p:cNvSpPr txBox="1"/>
            <p:nvPr/>
          </p:nvSpPr>
          <p:spPr>
            <a:xfrm>
              <a:off x="7817959" y="2877499"/>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Fabric Warehouse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63" name="TextBox 62">
              <a:extLst>
                <a:ext uri="{FF2B5EF4-FFF2-40B4-BE49-F238E27FC236}">
                  <a16:creationId xmlns:a16="http://schemas.microsoft.com/office/drawing/2014/main" id="{90A9F4D6-A1BE-3861-5A11-35B59669E331}"/>
                </a:ext>
              </a:extLst>
            </p:cNvPr>
            <p:cNvSpPr txBox="1"/>
            <p:nvPr/>
          </p:nvSpPr>
          <p:spPr>
            <a:xfrm>
              <a:off x="7817958" y="2997700"/>
              <a:ext cx="233619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1" i="0" u="none" strike="noStrike" kern="1200" cap="none" spc="0" normalizeH="0" baseline="0" noProof="0">
                  <a:ln>
                    <a:noFill/>
                  </a:ln>
                  <a:solidFill>
                    <a:srgbClr val="EE0000"/>
                  </a:solidFill>
                  <a:effectLst/>
                  <a:uLnTx/>
                  <a:uFillTx/>
                  <a:latin typeface="Segoe UI"/>
                  <a:ea typeface="+mn-ea"/>
                  <a:cs typeface="+mn-cs"/>
                </a:rPr>
                <a:t>Cannot</a:t>
              </a:r>
              <a:r>
                <a:rPr kumimoji="0" lang="en-CA" sz="600" b="0" i="0" u="none" strike="noStrike" kern="1200" cap="none" spc="0" normalizeH="0" baseline="0" noProof="0">
                  <a:ln>
                    <a:noFill/>
                  </a:ln>
                  <a:solidFill>
                    <a:srgbClr val="000000"/>
                  </a:solidFill>
                  <a:effectLst/>
                  <a:uLnTx/>
                  <a:uFillTx/>
                  <a:latin typeface="Segoe UI"/>
                  <a:ea typeface="+mn-ea"/>
                  <a:cs typeface="+mn-cs"/>
                </a:rPr>
                <a:t> mount tables from anywhere and expose it as native tables</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cxnSp>
          <p:nvCxnSpPr>
            <p:cNvPr id="65" name="Straight Connector 64">
              <a:extLst>
                <a:ext uri="{FF2B5EF4-FFF2-40B4-BE49-F238E27FC236}">
                  <a16:creationId xmlns:a16="http://schemas.microsoft.com/office/drawing/2014/main" id="{0ACF8FDE-FAC2-A3F6-1EA9-4DCE9892C37C}"/>
                </a:ext>
              </a:extLst>
            </p:cNvPr>
            <p:cNvCxnSpPr>
              <a:cxnSpLocks/>
            </p:cNvCxnSpPr>
            <p:nvPr/>
          </p:nvCxnSpPr>
          <p:spPr>
            <a:xfrm>
              <a:off x="6683871" y="-949377"/>
              <a:ext cx="110480" cy="6846753"/>
            </a:xfrm>
            <a:prstGeom prst="line">
              <a:avLst/>
            </a:prstGeom>
            <a:noFill/>
            <a:ln w="9525" cap="flat" cmpd="sng" algn="ctr">
              <a:solidFill>
                <a:srgbClr val="E6E6E6">
                  <a:lumMod val="90000"/>
                </a:srgbClr>
              </a:solidFill>
              <a:prstDash val="dash"/>
              <a:headEnd type="none" w="lg" len="med"/>
              <a:tailEnd type="none" w="lg" len="med"/>
            </a:ln>
            <a:effectLst/>
          </p:spPr>
        </p:cxnSp>
        <p:sp>
          <p:nvSpPr>
            <p:cNvPr id="72" name="Rectangle: Rounded Corners 71">
              <a:extLst>
                <a:ext uri="{FF2B5EF4-FFF2-40B4-BE49-F238E27FC236}">
                  <a16:creationId xmlns:a16="http://schemas.microsoft.com/office/drawing/2014/main" id="{BDA34D45-B4AD-8FF9-1522-5F0359096AE4}"/>
                </a:ext>
              </a:extLst>
            </p:cNvPr>
            <p:cNvSpPr/>
            <p:nvPr/>
          </p:nvSpPr>
          <p:spPr bwMode="auto">
            <a:xfrm>
              <a:off x="7583101" y="3714114"/>
              <a:ext cx="2519826" cy="503087"/>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3" name="Picture 24" descr="Index of /images">
              <a:extLst>
                <a:ext uri="{FF2B5EF4-FFF2-40B4-BE49-F238E27FC236}">
                  <a16:creationId xmlns:a16="http://schemas.microsoft.com/office/drawing/2014/main" id="{DB6BAD86-E0BD-0B91-2F26-77D1F5AF4F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0815" y="3685200"/>
              <a:ext cx="1007870" cy="546436"/>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7131C5D5-15CB-21A2-BFE3-5B818F096B52}"/>
                </a:ext>
              </a:extLst>
            </p:cNvPr>
            <p:cNvSpPr txBox="1"/>
            <p:nvPr/>
          </p:nvSpPr>
          <p:spPr>
            <a:xfrm>
              <a:off x="7477413" y="4357460"/>
              <a:ext cx="2655291" cy="492443"/>
            </a:xfrm>
            <a:prstGeom prst="rect">
              <a:avLst/>
            </a:prstGeom>
            <a:noFill/>
          </p:spPr>
          <p:txBody>
            <a:bodyPr wrap="square" lIns="0" tIns="0" rIns="0" bIns="0" rtlCol="0">
              <a:spAutoFit/>
            </a:bodyPr>
            <a:lstStyle/>
            <a:p>
              <a:pPr lvl="0">
                <a:defRPr/>
              </a:pPr>
              <a:r>
                <a:rPr kumimoji="0" lang="en-CA" sz="800" b="0" i="0" u="none" strike="noStrike" kern="1200" cap="none" spc="0" normalizeH="0" baseline="0" noProof="0">
                  <a:ln>
                    <a:noFill/>
                  </a:ln>
                  <a:solidFill>
                    <a:srgbClr val="000000"/>
                  </a:solidFill>
                  <a:effectLst/>
                  <a:uLnTx/>
                  <a:uFillTx/>
                  <a:latin typeface="Segoe UI"/>
                  <a:ea typeface="+mn-ea"/>
                  <a:cs typeface="+mn-cs"/>
                </a:rPr>
                <a:t>Must </a:t>
              </a:r>
              <a:r>
                <a:rPr kumimoji="0" lang="en-CA" sz="800" b="1" i="0" u="none" strike="noStrike" kern="1200" cap="none" spc="0" normalizeH="0" baseline="0" noProof="0">
                  <a:ln>
                    <a:noFill/>
                  </a:ln>
                  <a:solidFill>
                    <a:srgbClr val="EE0000"/>
                  </a:solidFill>
                  <a:effectLst/>
                  <a:uLnTx/>
                  <a:uFillTx/>
                  <a:latin typeface="Segoe UI"/>
                  <a:ea typeface="+mn-ea"/>
                  <a:cs typeface="+mn-cs"/>
                </a:rPr>
                <a:t>copy</a:t>
              </a:r>
              <a:r>
                <a:rPr kumimoji="0" lang="en-CA" sz="800" b="0" i="0" u="none" strike="noStrike" kern="1200" cap="none" spc="0" normalizeH="0" baseline="0" noProof="0">
                  <a:ln>
                    <a:noFill/>
                  </a:ln>
                  <a:solidFill>
                    <a:srgbClr val="000000"/>
                  </a:solidFill>
                  <a:effectLst/>
                  <a:uLnTx/>
                  <a:uFillTx/>
                  <a:latin typeface="Segoe UI"/>
                  <a:ea typeface="+mn-ea"/>
                  <a:cs typeface="+mn-cs"/>
                </a:rPr>
                <a:t> data via CTAS every time you want to refresh and expose data as </a:t>
              </a:r>
              <a:r>
                <a:rPr lang="en-CA" sz="800">
                  <a:solidFill>
                    <a:srgbClr val="000000"/>
                  </a:solidFill>
                  <a:latin typeface="Cascadia Code" panose="020B0609020000020004" pitchFamily="49" charset="0"/>
                  <a:cs typeface="Cascadia Code" panose="020B0609020000020004" pitchFamily="49" charset="0"/>
                </a:rPr>
                <a:t>silver.table_in_onelake</a:t>
              </a:r>
              <a:r>
                <a:rPr lang="en-CA" sz="800">
                  <a:solidFill>
                    <a:srgbClr val="000000"/>
                  </a:solidFill>
                  <a:cs typeface="Cascadia Code" panose="020B0609020000020004" pitchFamily="49" charset="0"/>
                </a:rPr>
                <a:t> to dbt.</a:t>
              </a:r>
            </a:p>
            <a:p>
              <a:pPr lvl="0">
                <a:defRPr/>
              </a:pPr>
              <a:br>
                <a:rPr kumimoji="0" lang="en-CA" sz="800" b="0" i="0" u="none" strike="noStrike" kern="1200" cap="none" spc="0" normalizeH="0" baseline="0" noProof="0">
                  <a:ln>
                    <a:noFill/>
                  </a:ln>
                  <a:solidFill>
                    <a:srgbClr val="000000"/>
                  </a:solidFill>
                  <a:effectLst/>
                  <a:uLnTx/>
                  <a:uFillTx/>
                  <a:ea typeface="+mn-ea"/>
                  <a:cs typeface="Cascadia Code" panose="020B0609020000020004" pitchFamily="49" charset="0"/>
                </a:rPr>
              </a:br>
              <a:r>
                <a:rPr kumimoji="0" lang="en-CA" sz="800" b="0" i="0" u="none" strike="noStrike" kern="1200" cap="none" spc="0" normalizeH="0" baseline="0" noProof="0">
                  <a:ln>
                    <a:noFill/>
                  </a:ln>
                  <a:solidFill>
                    <a:srgbClr val="000000"/>
                  </a:solidFill>
                  <a:effectLst/>
                  <a:uLnTx/>
                  <a:uFillTx/>
                  <a:ea typeface="+mn-ea"/>
                  <a:cs typeface="Cascadia Code" panose="020B0609020000020004" pitchFamily="49" charset="0"/>
                </a:rPr>
                <a:t>If you have 1000 source tables in your dbt, good luck 🙂</a:t>
              </a:r>
              <a:endParaRPr kumimoji="0" lang="en-CA" sz="800" b="0" i="0" u="none" strike="noStrike" kern="1200" cap="none" spc="0" normalizeH="0" baseline="0" noProof="0" dirty="0" err="1">
                <a:ln>
                  <a:noFill/>
                </a:ln>
                <a:solidFill>
                  <a:srgbClr val="000000"/>
                </a:solidFill>
                <a:effectLst/>
                <a:uLnTx/>
                <a:uFillTx/>
                <a:ea typeface="+mn-ea"/>
                <a:cs typeface="+mn-cs"/>
              </a:endParaRPr>
            </a:p>
          </p:txBody>
        </p:sp>
        <p:sp>
          <p:nvSpPr>
            <p:cNvPr id="83" name="Rectangle: Rounded Corners 82">
              <a:extLst>
                <a:ext uri="{FF2B5EF4-FFF2-40B4-BE49-F238E27FC236}">
                  <a16:creationId xmlns:a16="http://schemas.microsoft.com/office/drawing/2014/main" id="{B1767B5C-90F2-2B7F-68CB-0564BF2B113A}"/>
                </a:ext>
              </a:extLst>
            </p:cNvPr>
            <p:cNvSpPr/>
            <p:nvPr/>
          </p:nvSpPr>
          <p:spPr bwMode="auto">
            <a:xfrm>
              <a:off x="7359524" y="47916"/>
              <a:ext cx="2848428" cy="2227176"/>
            </a:xfrm>
            <a:prstGeom prst="roundRect">
              <a:avLst>
                <a:gd name="adj" fmla="val 1988"/>
              </a:avLst>
            </a:prstGeom>
            <a:solidFill>
              <a:srgbClr val="E1ECEA"/>
            </a:solidFill>
            <a:ln w="4445">
              <a:solidFill>
                <a:srgbClr val="CAE4E1"/>
              </a:solidFill>
              <a:headEnd type="none" w="med" len="med"/>
              <a:tailEnd type="none" w="med" len="med"/>
            </a:ln>
            <a:effectLst>
              <a:outerShdw blurRad="50800" dist="38100" dir="5400000" algn="t" rotWithShape="0">
                <a:prstClr val="black">
                  <a:alpha val="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4" name="Picture 83" descr="Data Warehouse">
              <a:extLst>
                <a:ext uri="{FF2B5EF4-FFF2-40B4-BE49-F238E27FC236}">
                  <a16:creationId xmlns:a16="http://schemas.microsoft.com/office/drawing/2014/main" id="{1529A707-B09B-4E24-A097-53B0CE2E7873}"/>
                </a:ext>
              </a:extLst>
            </p:cNvPr>
            <p:cNvPicPr>
              <a:picLocks noChangeAspect="1"/>
            </p:cNvPicPr>
            <p:nvPr/>
          </p:nvPicPr>
          <p:blipFill>
            <a:blip r:embed="rId23"/>
            <a:stretch>
              <a:fillRect/>
            </a:stretch>
          </p:blipFill>
          <p:spPr>
            <a:xfrm>
              <a:off x="7371252" y="99205"/>
              <a:ext cx="383681" cy="383681"/>
            </a:xfrm>
            <a:prstGeom prst="rect">
              <a:avLst/>
            </a:prstGeom>
          </p:spPr>
        </p:pic>
        <p:sp>
          <p:nvSpPr>
            <p:cNvPr id="85" name="TextBox 84">
              <a:extLst>
                <a:ext uri="{FF2B5EF4-FFF2-40B4-BE49-F238E27FC236}">
                  <a16:creationId xmlns:a16="http://schemas.microsoft.com/office/drawing/2014/main" id="{204AF61A-4B34-790D-CF72-1E8C7B7321F6}"/>
                </a:ext>
              </a:extLst>
            </p:cNvPr>
            <p:cNvSpPr txBox="1"/>
            <p:nvPr/>
          </p:nvSpPr>
          <p:spPr>
            <a:xfrm>
              <a:off x="7807610" y="189001"/>
              <a:ext cx="1361114" cy="123111"/>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800" b="0" i="0" u="none" strike="noStrike" kern="1200" cap="none" spc="0" normalizeH="0" baseline="0" noProof="0">
                  <a:ln>
                    <a:noFill/>
                  </a:ln>
                  <a:solidFill>
                    <a:srgbClr val="000000"/>
                  </a:solidFill>
                  <a:effectLst/>
                  <a:uLnTx/>
                  <a:uFillTx/>
                  <a:latin typeface="Segoe UI Semibold"/>
                  <a:ea typeface="+mn-ea"/>
                  <a:cs typeface="+mn-cs"/>
                </a:rPr>
                <a:t>Fabric Warehouse</a:t>
              </a:r>
              <a:endParaRPr kumimoji="0" lang="en-CA" sz="800" b="0" i="0" u="none" strike="noStrike" kern="1200" cap="none" spc="0" normalizeH="0" baseline="0" noProof="0" dirty="0" err="1">
                <a:ln>
                  <a:noFill/>
                </a:ln>
                <a:solidFill>
                  <a:srgbClr val="000000"/>
                </a:solidFill>
                <a:effectLst/>
                <a:uLnTx/>
                <a:uFillTx/>
                <a:latin typeface="Segoe UI Semibold"/>
                <a:ea typeface="+mn-ea"/>
                <a:cs typeface="+mn-cs"/>
              </a:endParaRPr>
            </a:p>
          </p:txBody>
        </p:sp>
        <p:sp>
          <p:nvSpPr>
            <p:cNvPr id="86" name="TextBox 85">
              <a:extLst>
                <a:ext uri="{FF2B5EF4-FFF2-40B4-BE49-F238E27FC236}">
                  <a16:creationId xmlns:a16="http://schemas.microsoft.com/office/drawing/2014/main" id="{956844FB-A1BC-76D6-C574-AE1E2EB05EDA}"/>
                </a:ext>
              </a:extLst>
            </p:cNvPr>
            <p:cNvSpPr txBox="1"/>
            <p:nvPr/>
          </p:nvSpPr>
          <p:spPr>
            <a:xfrm>
              <a:off x="7807609" y="309202"/>
              <a:ext cx="2336194" cy="92333"/>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600" b="1" i="0" u="none" strike="noStrike" kern="1200" cap="none" spc="0" normalizeH="0" baseline="0" noProof="0">
                  <a:ln>
                    <a:noFill/>
                  </a:ln>
                  <a:solidFill>
                    <a:srgbClr val="EE0000"/>
                  </a:solidFill>
                  <a:effectLst/>
                  <a:uLnTx/>
                  <a:uFillTx/>
                  <a:latin typeface="Segoe UI"/>
                  <a:ea typeface="+mn-ea"/>
                  <a:cs typeface="+mn-cs"/>
                </a:rPr>
                <a:t>Single</a:t>
              </a:r>
              <a:r>
                <a:rPr kumimoji="0" lang="en-CA" sz="600" b="0" i="0" u="none" strike="noStrike" kern="1200" cap="none" spc="0" normalizeH="0" baseline="0" noProof="0">
                  <a:ln>
                    <a:noFill/>
                  </a:ln>
                  <a:solidFill>
                    <a:srgbClr val="000000"/>
                  </a:solidFill>
                  <a:effectLst/>
                  <a:uLnTx/>
                  <a:uFillTx/>
                  <a:latin typeface="Segoe UI"/>
                  <a:ea typeface="+mn-ea"/>
                  <a:cs typeface="+mn-cs"/>
                </a:rPr>
                <a:t> warehouse for dev/test/prod</a:t>
              </a:r>
              <a:endParaRPr kumimoji="0" lang="en-CA" sz="600" b="0" i="0" u="none" strike="noStrike" kern="1200" cap="none" spc="0" normalizeH="0" baseline="0" noProof="0" dirty="0" err="1">
                <a:ln>
                  <a:noFill/>
                </a:ln>
                <a:solidFill>
                  <a:srgbClr val="000000"/>
                </a:solidFill>
                <a:effectLst/>
                <a:uLnTx/>
                <a:uFillTx/>
                <a:latin typeface="Segoe UI"/>
                <a:ea typeface="+mn-ea"/>
                <a:cs typeface="+mn-cs"/>
              </a:endParaRPr>
            </a:p>
          </p:txBody>
        </p:sp>
        <p:sp>
          <p:nvSpPr>
            <p:cNvPr id="87" name="Rectangle: Rounded Corners 86">
              <a:extLst>
                <a:ext uri="{FF2B5EF4-FFF2-40B4-BE49-F238E27FC236}">
                  <a16:creationId xmlns:a16="http://schemas.microsoft.com/office/drawing/2014/main" id="{92B6C57D-4A61-0B0C-4132-8E102920F1B2}"/>
                </a:ext>
              </a:extLst>
            </p:cNvPr>
            <p:cNvSpPr/>
            <p:nvPr/>
          </p:nvSpPr>
          <p:spPr bwMode="auto">
            <a:xfrm>
              <a:off x="7572752" y="1650775"/>
              <a:ext cx="2519826" cy="503087"/>
            </a:xfrm>
            <a:prstGeom prst="roundRect">
              <a:avLst>
                <a:gd name="adj" fmla="val 11561"/>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8" name="Picture 24" descr="Index of /images">
              <a:extLst>
                <a:ext uri="{FF2B5EF4-FFF2-40B4-BE49-F238E27FC236}">
                  <a16:creationId xmlns:a16="http://schemas.microsoft.com/office/drawing/2014/main" id="{F6A0A65B-FAAD-C3B1-F2E1-46C05A9E6A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80466" y="1621861"/>
              <a:ext cx="1007870" cy="546436"/>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2" descr="Microsoft OneLake – the foundation of Fabric | Comset ...">
              <a:extLst>
                <a:ext uri="{FF2B5EF4-FFF2-40B4-BE49-F238E27FC236}">
                  <a16:creationId xmlns:a16="http://schemas.microsoft.com/office/drawing/2014/main" id="{571AB274-3F4E-BC1E-36AA-DC46C1DB25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32912" y="3555771"/>
              <a:ext cx="261234" cy="26757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24">
              <p14:nvContentPartPr>
                <p14:cNvPr id="93" name="Ink 92">
                  <a:extLst>
                    <a:ext uri="{FF2B5EF4-FFF2-40B4-BE49-F238E27FC236}">
                      <a16:creationId xmlns:a16="http://schemas.microsoft.com/office/drawing/2014/main" id="{31D5306C-1D8C-055A-61B6-3D7C1A9929D8}"/>
                    </a:ext>
                  </a:extLst>
                </p14:cNvPr>
                <p14:cNvContentPartPr/>
                <p14:nvPr/>
              </p14:nvContentPartPr>
              <p14:xfrm>
                <a:off x="5226534" y="3840360"/>
                <a:ext cx="458016" cy="1206329"/>
              </p14:xfrm>
            </p:contentPart>
          </mc:Choice>
          <mc:Fallback>
            <p:pic>
              <p:nvPicPr>
                <p:cNvPr id="93" name="Ink 92">
                  <a:extLst>
                    <a:ext uri="{FF2B5EF4-FFF2-40B4-BE49-F238E27FC236}">
                      <a16:creationId xmlns:a16="http://schemas.microsoft.com/office/drawing/2014/main" id="{31D5306C-1D8C-055A-61B6-3D7C1A9929D8}"/>
                    </a:ext>
                  </a:extLst>
                </p:cNvPr>
                <p:cNvPicPr/>
                <p:nvPr/>
              </p:nvPicPr>
              <p:blipFill>
                <a:blip r:embed="rId25"/>
                <a:stretch>
                  <a:fillRect/>
                </a:stretch>
              </p:blipFill>
              <p:spPr>
                <a:xfrm>
                  <a:off x="5208904" y="3822360"/>
                  <a:ext cx="493635" cy="1241968"/>
                </a:xfrm>
                <a:prstGeom prst="rect">
                  <a:avLst/>
                </a:prstGeom>
              </p:spPr>
            </p:pic>
          </mc:Fallback>
        </mc:AlternateContent>
        <p:cxnSp>
          <p:nvCxnSpPr>
            <p:cNvPr id="94" name="Straight Arrow Connector 93">
              <a:extLst>
                <a:ext uri="{FF2B5EF4-FFF2-40B4-BE49-F238E27FC236}">
                  <a16:creationId xmlns:a16="http://schemas.microsoft.com/office/drawing/2014/main" id="{11BED2C3-95B3-A2A3-2BCF-D42849FEED8D}"/>
                </a:ext>
              </a:extLst>
            </p:cNvPr>
            <p:cNvCxnSpPr>
              <a:cxnSpLocks/>
            </p:cNvCxnSpPr>
            <p:nvPr/>
          </p:nvCxnSpPr>
          <p:spPr>
            <a:xfrm>
              <a:off x="6099713" y="1646372"/>
              <a:ext cx="1529099" cy="2097389"/>
            </a:xfrm>
            <a:prstGeom prst="straightConnector1">
              <a:avLst/>
            </a:prstGeom>
            <a:noFill/>
            <a:ln w="53975" cap="flat" cmpd="sng" algn="ctr">
              <a:solidFill>
                <a:srgbClr val="EE0000">
                  <a:alpha val="25000"/>
                </a:srgbClr>
              </a:solidFill>
              <a:prstDash val="solid"/>
              <a:headEnd type="none" w="lg" len="med"/>
              <a:tailEnd type="triangle"/>
            </a:ln>
            <a:effectLst/>
          </p:spPr>
        </p:cxnSp>
        <p:sp>
          <p:nvSpPr>
            <p:cNvPr id="103" name="TextBox 102">
              <a:extLst>
                <a:ext uri="{FF2B5EF4-FFF2-40B4-BE49-F238E27FC236}">
                  <a16:creationId xmlns:a16="http://schemas.microsoft.com/office/drawing/2014/main" id="{43EAF51D-BFE9-8BA1-43B4-B52A2A25B5BE}"/>
                </a:ext>
              </a:extLst>
            </p:cNvPr>
            <p:cNvSpPr txBox="1"/>
            <p:nvPr/>
          </p:nvSpPr>
          <p:spPr>
            <a:xfrm rot="3246375">
              <a:off x="6421047" y="2405239"/>
              <a:ext cx="1213392" cy="307777"/>
            </a:xfrm>
            <a:prstGeom prst="rect">
              <a:avLst/>
            </a:prstGeom>
            <a:noFill/>
          </p:spPr>
          <p:txBody>
            <a:bodyPr wrap="square" lIns="0" tIns="0" rIns="0" bIns="0" rtlCol="0">
              <a:spAutoFit/>
            </a:bodyPr>
            <a:lstStyle/>
            <a:p>
              <a:pPr lvl="0">
                <a:defRPr/>
              </a:pPr>
              <a:r>
                <a:rPr kumimoji="0" lang="en-CA" sz="2000" b="1" i="0" u="none" strike="noStrike" kern="1200" cap="none" spc="0" normalizeH="0" baseline="0" noProof="0">
                  <a:ln>
                    <a:noFill/>
                  </a:ln>
                  <a:solidFill>
                    <a:srgbClr val="EE0000"/>
                  </a:solidFill>
                  <a:effectLst/>
                  <a:uLnTx/>
                  <a:uFillTx/>
                  <a:latin typeface="Segoe UI"/>
                  <a:ea typeface="+mn-ea"/>
                  <a:cs typeface="+mn-cs"/>
                </a:rPr>
                <a:t>COPY 🤮</a:t>
              </a:r>
              <a:endParaRPr kumimoji="0" lang="en-CA" sz="2000" b="1" i="0" u="none" strike="noStrike" kern="1200" cap="none" spc="0" normalizeH="0" baseline="0" noProof="0" dirty="0" err="1">
                <a:ln>
                  <a:noFill/>
                </a:ln>
                <a:solidFill>
                  <a:srgbClr val="EE0000"/>
                </a:solidFill>
                <a:effectLst/>
                <a:uLnTx/>
                <a:uFillTx/>
                <a:ea typeface="+mn-ea"/>
                <a:cs typeface="+mn-cs"/>
              </a:endParaRPr>
            </a:p>
          </p:txBody>
        </p:sp>
        <p:sp>
          <p:nvSpPr>
            <p:cNvPr id="104" name="TextBox 103">
              <a:extLst>
                <a:ext uri="{FF2B5EF4-FFF2-40B4-BE49-F238E27FC236}">
                  <a16:creationId xmlns:a16="http://schemas.microsoft.com/office/drawing/2014/main" id="{DB4127B5-6EF0-4FA4-0BC1-F192445305EF}"/>
                </a:ext>
              </a:extLst>
            </p:cNvPr>
            <p:cNvSpPr txBox="1"/>
            <p:nvPr/>
          </p:nvSpPr>
          <p:spPr>
            <a:xfrm>
              <a:off x="999780" y="-346708"/>
              <a:ext cx="5406017" cy="33855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OPTION 1: Fabric/Local Spark with OneLake RBAC and read-only mount across Workspaces</a:t>
              </a:r>
              <a:endParaRPr kumimoji="0" lang="en-CA" sz="1100" b="0" i="0" u="none" strike="noStrike" kern="1200" cap="none" spc="0" normalizeH="0" baseline="0" noProof="0" dirty="0" err="1">
                <a:ln>
                  <a:noFill/>
                </a:ln>
                <a:solidFill>
                  <a:schemeClr val="bg1"/>
                </a:solidFill>
                <a:effectLst/>
                <a:uLnTx/>
                <a:uFillTx/>
                <a:latin typeface="+mj-lt"/>
                <a:cs typeface="Cascadia Code" panose="020B0609020000020004" pitchFamily="49" charset="0"/>
              </a:endParaRPr>
            </a:p>
          </p:txBody>
        </p:sp>
        <p:sp>
          <p:nvSpPr>
            <p:cNvPr id="105" name="TextBox 104">
              <a:extLst>
                <a:ext uri="{FF2B5EF4-FFF2-40B4-BE49-F238E27FC236}">
                  <a16:creationId xmlns:a16="http://schemas.microsoft.com/office/drawing/2014/main" id="{F32AC065-6BE2-6297-6761-97B3DC9B6761}"/>
                </a:ext>
              </a:extLst>
            </p:cNvPr>
            <p:cNvSpPr txBox="1"/>
            <p:nvPr/>
          </p:nvSpPr>
          <p:spPr>
            <a:xfrm>
              <a:off x="6837877" y="-329908"/>
              <a:ext cx="3430385" cy="338554"/>
            </a:xfrm>
            <a:prstGeom prst="rect">
              <a:avLst/>
            </a:prstGeom>
            <a:noFill/>
          </p:spPr>
          <p:txBody>
            <a:bodyPr wrap="square" lIns="0" tIns="0" rIns="0" bIns="0" rtlCol="0">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OPTION 2: Use a </a:t>
              </a:r>
              <a:r>
                <a:rPr kumimoji="0" lang="en-CA" sz="1100" b="1" i="0" u="none" strike="noStrike" kern="1200" cap="none" spc="0" normalizeH="0" baseline="0" noProof="0">
                  <a:ln>
                    <a:noFill/>
                  </a:ln>
                  <a:solidFill>
                    <a:srgbClr val="EE0000"/>
                  </a:solidFill>
                  <a:effectLst/>
                  <a:uLnTx/>
                  <a:uFillTx/>
                  <a:latin typeface="+mj-lt"/>
                  <a:cs typeface="Cascadia Code" panose="020B0609020000020004" pitchFamily="49" charset="0"/>
                </a:rPr>
                <a:t>single</a:t>
              </a: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 Fabric Worskpace and a </a:t>
              </a:r>
              <a:r>
                <a:rPr kumimoji="0" lang="en-CA" sz="1100" b="1" i="0" u="none" strike="noStrike" kern="1200" cap="none" spc="0" normalizeH="0" baseline="0" noProof="0">
                  <a:ln>
                    <a:noFill/>
                  </a:ln>
                  <a:solidFill>
                    <a:srgbClr val="EE0000"/>
                  </a:solidFill>
                  <a:effectLst/>
                  <a:uLnTx/>
                  <a:uFillTx/>
                  <a:latin typeface="+mj-lt"/>
                  <a:cs typeface="Cascadia Code" panose="020B0609020000020004" pitchFamily="49" charset="0"/>
                </a:rPr>
                <a:t>single</a:t>
              </a:r>
              <a:r>
                <a:rPr kumimoji="0" lang="en-CA" sz="1100" b="0" i="0" u="none" strike="noStrike" kern="1200" cap="none" spc="0" normalizeH="0" baseline="0" noProof="0">
                  <a:ln>
                    <a:noFill/>
                  </a:ln>
                  <a:solidFill>
                    <a:schemeClr val="bg1"/>
                  </a:solidFill>
                  <a:effectLst/>
                  <a:uLnTx/>
                  <a:uFillTx/>
                  <a:latin typeface="+mj-lt"/>
                  <a:cs typeface="Cascadia Code" panose="020B0609020000020004" pitchFamily="49" charset="0"/>
                </a:rPr>
                <a:t> Warehouse for dev/test/prod</a:t>
              </a:r>
              <a:endParaRPr kumimoji="0" lang="en-CA" sz="1100" b="0" i="0" u="none" strike="noStrike" kern="1200" cap="none" spc="0" normalizeH="0" baseline="0" noProof="0" dirty="0" err="1">
                <a:ln>
                  <a:noFill/>
                </a:ln>
                <a:solidFill>
                  <a:schemeClr val="bg1"/>
                </a:solidFill>
                <a:effectLst/>
                <a:uLnTx/>
                <a:uFillTx/>
                <a:latin typeface="+mj-lt"/>
                <a:cs typeface="Cascadia Code" panose="020B0609020000020004" pitchFamily="49" charset="0"/>
              </a:endParaRPr>
            </a:p>
          </p:txBody>
        </p:sp>
        <p:sp>
          <p:nvSpPr>
            <p:cNvPr id="107" name="Rectangle: Rounded Corners 106">
              <a:extLst>
                <a:ext uri="{FF2B5EF4-FFF2-40B4-BE49-F238E27FC236}">
                  <a16:creationId xmlns:a16="http://schemas.microsoft.com/office/drawing/2014/main" id="{87FD8BDE-6549-AEC9-295D-0464FFE76461}"/>
                </a:ext>
              </a:extLst>
            </p:cNvPr>
            <p:cNvSpPr/>
            <p:nvPr/>
          </p:nvSpPr>
          <p:spPr bwMode="auto">
            <a:xfrm>
              <a:off x="7581203" y="541794"/>
              <a:ext cx="2519826" cy="1045670"/>
            </a:xfrm>
            <a:prstGeom prst="roundRect">
              <a:avLst>
                <a:gd name="adj" fmla="val 6782"/>
              </a:avLst>
            </a:prstGeom>
            <a:solidFill>
              <a:srgbClr val="FFFFFF"/>
            </a:solidFill>
            <a:ln w="3175">
              <a:solidFill>
                <a:schemeClr val="tx1">
                  <a:lumMod val="7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22" descr="Microsoft OneLake – the foundation of Fabric | Comset ...">
              <a:extLst>
                <a:ext uri="{FF2B5EF4-FFF2-40B4-BE49-F238E27FC236}">
                  <a16:creationId xmlns:a16="http://schemas.microsoft.com/office/drawing/2014/main" id="{96B5A028-3ADA-CC9F-9152-2280AA938B7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07286" y="1498564"/>
              <a:ext cx="261234" cy="267571"/>
            </a:xfrm>
            <a:prstGeom prst="rect">
              <a:avLst/>
            </a:prstGeom>
            <a:noFill/>
            <a:extLst>
              <a:ext uri="{909E8E84-426E-40DD-AFC4-6F175D3DCCD1}">
                <a14:hiddenFill xmlns:a14="http://schemas.microsoft.com/office/drawing/2010/main">
                  <a:solidFill>
                    <a:srgbClr val="FFFFFF"/>
                  </a:solidFill>
                </a14:hiddenFill>
              </a:ext>
            </a:extLst>
          </p:spPr>
        </p:pic>
        <p:pic>
          <p:nvPicPr>
            <p:cNvPr id="111" name="Graphic 110">
              <a:extLst>
                <a:ext uri="{FF2B5EF4-FFF2-40B4-BE49-F238E27FC236}">
                  <a16:creationId xmlns:a16="http://schemas.microsoft.com/office/drawing/2014/main" id="{0BAF20CB-3E7E-0A5B-3DE3-E655B86C8A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3690" y="616805"/>
              <a:ext cx="194982" cy="194982"/>
            </a:xfrm>
            <a:prstGeom prst="rect">
              <a:avLst/>
            </a:prstGeom>
          </p:spPr>
        </p:pic>
        <p:sp>
          <p:nvSpPr>
            <p:cNvPr id="112" name="TextBox 111">
              <a:extLst>
                <a:ext uri="{FF2B5EF4-FFF2-40B4-BE49-F238E27FC236}">
                  <a16:creationId xmlns:a16="http://schemas.microsoft.com/office/drawing/2014/main" id="{A87793B7-E67A-3215-1ADA-BC3B61638F14}"/>
                </a:ext>
              </a:extLst>
            </p:cNvPr>
            <p:cNvSpPr txBox="1"/>
            <p:nvPr/>
          </p:nvSpPr>
          <p:spPr>
            <a:xfrm>
              <a:off x="7983078" y="616267"/>
              <a:ext cx="169917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050" b="1" i="0" u="none" strike="noStrike" kern="0" cap="none" spc="0" normalizeH="0" baseline="0" noProof="0">
                  <a:ln>
                    <a:noFill/>
                  </a:ln>
                  <a:solidFill>
                    <a:schemeClr val="accent3"/>
                  </a:solidFill>
                  <a:effectLst/>
                  <a:uLnTx/>
                  <a:uFillTx/>
                  <a:latin typeface="Segoe UI Semibold"/>
                  <a:ea typeface="+mn-ea"/>
                  <a:cs typeface="+mn-cs"/>
                </a:rPr>
                <a:t>prod</a:t>
              </a:r>
              <a:endParaRPr kumimoji="0" lang="en-CA" sz="900" b="0" i="1" u="none" strike="noStrike" kern="0" cap="none" spc="0" normalizeH="0" baseline="0" noProof="0" err="1">
                <a:ln>
                  <a:noFill/>
                </a:ln>
                <a:solidFill>
                  <a:schemeClr val="accent3"/>
                </a:solidFill>
                <a:effectLst/>
                <a:uLnTx/>
                <a:uFillTx/>
                <a:latin typeface="Segoe UI Semibold"/>
                <a:ea typeface="+mn-ea"/>
                <a:cs typeface="+mn-cs"/>
              </a:endParaRPr>
            </a:p>
          </p:txBody>
        </p:sp>
        <p:pic>
          <p:nvPicPr>
            <p:cNvPr id="113" name="Graphic 112">
              <a:extLst>
                <a:ext uri="{FF2B5EF4-FFF2-40B4-BE49-F238E27FC236}">
                  <a16:creationId xmlns:a16="http://schemas.microsoft.com/office/drawing/2014/main" id="{D8FC035B-07AC-1E9E-CCB8-7B58704509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3690" y="945789"/>
              <a:ext cx="194982" cy="194982"/>
            </a:xfrm>
            <a:prstGeom prst="rect">
              <a:avLst/>
            </a:prstGeom>
          </p:spPr>
        </p:pic>
        <p:sp>
          <p:nvSpPr>
            <p:cNvPr id="114" name="TextBox 113">
              <a:extLst>
                <a:ext uri="{FF2B5EF4-FFF2-40B4-BE49-F238E27FC236}">
                  <a16:creationId xmlns:a16="http://schemas.microsoft.com/office/drawing/2014/main" id="{8D6DDF7B-E3AA-4AC0-59FC-D06A45DA24DC}"/>
                </a:ext>
              </a:extLst>
            </p:cNvPr>
            <p:cNvSpPr txBox="1"/>
            <p:nvPr/>
          </p:nvSpPr>
          <p:spPr>
            <a:xfrm>
              <a:off x="7983078" y="945251"/>
              <a:ext cx="169917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050" b="1" kern="0">
                  <a:solidFill>
                    <a:schemeClr val="accent1"/>
                  </a:solidFill>
                  <a:latin typeface="Segoe UI Semibold"/>
                </a:rPr>
                <a:t>my-dev-schema</a:t>
              </a:r>
              <a:endParaRPr kumimoji="0" lang="en-CA" sz="900" b="0" i="1" u="none" strike="noStrike" kern="0" cap="none" spc="0" normalizeH="0" baseline="0" noProof="0" err="1">
                <a:ln>
                  <a:noFill/>
                </a:ln>
                <a:solidFill>
                  <a:schemeClr val="accent1"/>
                </a:solidFill>
                <a:effectLst/>
                <a:uLnTx/>
                <a:uFillTx/>
                <a:latin typeface="Segoe UI Semibold"/>
                <a:ea typeface="+mn-ea"/>
                <a:cs typeface="+mn-cs"/>
              </a:endParaRPr>
            </a:p>
          </p:txBody>
        </p:sp>
        <p:pic>
          <p:nvPicPr>
            <p:cNvPr id="116" name="Graphic 115">
              <a:extLst>
                <a:ext uri="{FF2B5EF4-FFF2-40B4-BE49-F238E27FC236}">
                  <a16:creationId xmlns:a16="http://schemas.microsoft.com/office/drawing/2014/main" id="{A0B733F7-6EFF-6760-E9CC-21CAA6D71D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26088" y="1226518"/>
              <a:ext cx="194982" cy="194982"/>
            </a:xfrm>
            <a:prstGeom prst="rect">
              <a:avLst/>
            </a:prstGeom>
          </p:spPr>
        </p:pic>
        <p:sp>
          <p:nvSpPr>
            <p:cNvPr id="117" name="TextBox 116">
              <a:extLst>
                <a:ext uri="{FF2B5EF4-FFF2-40B4-BE49-F238E27FC236}">
                  <a16:creationId xmlns:a16="http://schemas.microsoft.com/office/drawing/2014/main" id="{C8E3A10E-1DC9-1565-47C9-89D0E6D51B8B}"/>
                </a:ext>
              </a:extLst>
            </p:cNvPr>
            <p:cNvSpPr txBox="1"/>
            <p:nvPr/>
          </p:nvSpPr>
          <p:spPr>
            <a:xfrm>
              <a:off x="7985476" y="1225980"/>
              <a:ext cx="1699173"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050" b="1" kern="0">
                  <a:solidFill>
                    <a:schemeClr val="accent1"/>
                  </a:solidFill>
                  <a:latin typeface="Segoe UI Semibold"/>
                </a:rPr>
                <a:t>ci-test-schema-20260…</a:t>
              </a:r>
              <a:endParaRPr kumimoji="0" lang="en-CA" sz="900" b="0" i="1" u="none" strike="noStrike" kern="0" cap="none" spc="0" normalizeH="0" baseline="0" noProof="0" err="1">
                <a:ln>
                  <a:noFill/>
                </a:ln>
                <a:solidFill>
                  <a:schemeClr val="accent1"/>
                </a:solidFill>
                <a:effectLst/>
                <a:uLnTx/>
                <a:uFillTx/>
                <a:latin typeface="Segoe UI Semibold"/>
                <a:ea typeface="+mn-ea"/>
                <a:cs typeface="+mn-cs"/>
              </a:endParaRPr>
            </a:p>
          </p:txBody>
        </p:sp>
        <p:cxnSp>
          <p:nvCxnSpPr>
            <p:cNvPr id="119" name="Straight Connector 118">
              <a:extLst>
                <a:ext uri="{FF2B5EF4-FFF2-40B4-BE49-F238E27FC236}">
                  <a16:creationId xmlns:a16="http://schemas.microsoft.com/office/drawing/2014/main" id="{2E548F42-48F8-0DF1-6944-9D774AF24D35}"/>
                </a:ext>
              </a:extLst>
            </p:cNvPr>
            <p:cNvCxnSpPr/>
            <p:nvPr/>
          </p:nvCxnSpPr>
          <p:spPr>
            <a:xfrm>
              <a:off x="7628812" y="878840"/>
              <a:ext cx="2399108" cy="0"/>
            </a:xfrm>
            <a:prstGeom prst="line">
              <a:avLst/>
            </a:prstGeom>
            <a:ln>
              <a:solidFill>
                <a:schemeClr val="bg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2" name="Group 131">
              <a:extLst>
                <a:ext uri="{FF2B5EF4-FFF2-40B4-BE49-F238E27FC236}">
                  <a16:creationId xmlns:a16="http://schemas.microsoft.com/office/drawing/2014/main" id="{3253424F-5A19-9520-4C5A-D80ADAE34EEB}"/>
                </a:ext>
              </a:extLst>
            </p:cNvPr>
            <p:cNvGrpSpPr/>
            <p:nvPr/>
          </p:nvGrpSpPr>
          <p:grpSpPr>
            <a:xfrm>
              <a:off x="5387260" y="5446400"/>
              <a:ext cx="2204640" cy="159120"/>
              <a:chOff x="5387260" y="5446400"/>
              <a:chExt cx="2204640" cy="159120"/>
            </a:xfrm>
          </p:grpSpPr>
          <mc:AlternateContent xmlns:mc="http://schemas.openxmlformats.org/markup-compatibility/2006">
            <mc:Choice xmlns:p14="http://schemas.microsoft.com/office/powerpoint/2010/main" Requires="p14">
              <p:contentPart p14:bwMode="auto" r:id="rId26">
                <p14:nvContentPartPr>
                  <p14:cNvPr id="128" name="Ink 127">
                    <a:extLst>
                      <a:ext uri="{FF2B5EF4-FFF2-40B4-BE49-F238E27FC236}">
                        <a16:creationId xmlns:a16="http://schemas.microsoft.com/office/drawing/2014/main" id="{7E602073-9324-233C-D14B-2566203C4ED7}"/>
                      </a:ext>
                    </a:extLst>
                  </p14:cNvPr>
                  <p14:cNvContentPartPr/>
                  <p14:nvPr/>
                </p14:nvContentPartPr>
                <p14:xfrm>
                  <a:off x="5426500" y="5498600"/>
                  <a:ext cx="2165400" cy="720"/>
                </p14:xfrm>
              </p:contentPart>
            </mc:Choice>
            <mc:Fallback>
              <p:pic>
                <p:nvPicPr>
                  <p:cNvPr id="128" name="Ink 127">
                    <a:extLst>
                      <a:ext uri="{FF2B5EF4-FFF2-40B4-BE49-F238E27FC236}">
                        <a16:creationId xmlns:a16="http://schemas.microsoft.com/office/drawing/2014/main" id="{7E602073-9324-233C-D14B-2566203C4ED7}"/>
                      </a:ext>
                    </a:extLst>
                  </p:cNvPr>
                  <p:cNvPicPr/>
                  <p:nvPr/>
                </p:nvPicPr>
                <p:blipFill>
                  <a:blip r:embed="rId27"/>
                  <a:stretch>
                    <a:fillRect/>
                  </a:stretch>
                </p:blipFill>
                <p:spPr>
                  <a:xfrm>
                    <a:off x="5408860" y="5462600"/>
                    <a:ext cx="2201040" cy="72000"/>
                  </a:xfrm>
                  <a:prstGeom prst="rect">
                    <a:avLst/>
                  </a:prstGeom>
                </p:spPr>
              </p:pic>
            </mc:Fallback>
          </mc:AlternateContent>
          <p:grpSp>
            <p:nvGrpSpPr>
              <p:cNvPr id="131" name="Group 130">
                <a:extLst>
                  <a:ext uri="{FF2B5EF4-FFF2-40B4-BE49-F238E27FC236}">
                    <a16:creationId xmlns:a16="http://schemas.microsoft.com/office/drawing/2014/main" id="{1C86EFE9-025D-715D-5228-17D3E24B21B7}"/>
                  </a:ext>
                </a:extLst>
              </p:cNvPr>
              <p:cNvGrpSpPr/>
              <p:nvPr/>
            </p:nvGrpSpPr>
            <p:grpSpPr>
              <a:xfrm>
                <a:off x="5387260" y="5446400"/>
                <a:ext cx="98280" cy="159120"/>
                <a:chOff x="5387260" y="5446400"/>
                <a:chExt cx="98280" cy="159120"/>
              </a:xfrm>
            </p:grpSpPr>
            <mc:AlternateContent xmlns:mc="http://schemas.openxmlformats.org/markup-compatibility/2006">
              <mc:Choice xmlns:p14="http://schemas.microsoft.com/office/powerpoint/2010/main" Requires="p14">
                <p:contentPart p14:bwMode="auto" r:id="rId28">
                  <p14:nvContentPartPr>
                    <p14:cNvPr id="129" name="Ink 128">
                      <a:extLst>
                        <a:ext uri="{FF2B5EF4-FFF2-40B4-BE49-F238E27FC236}">
                          <a16:creationId xmlns:a16="http://schemas.microsoft.com/office/drawing/2014/main" id="{68B9A1AE-F387-E186-EBC6-D6A0F4C46D32}"/>
                        </a:ext>
                      </a:extLst>
                    </p14:cNvPr>
                    <p14:cNvContentPartPr/>
                    <p14:nvPr/>
                  </p14:nvContentPartPr>
                  <p14:xfrm>
                    <a:off x="5392300" y="5509040"/>
                    <a:ext cx="78120" cy="96480"/>
                  </p14:xfrm>
                </p:contentPart>
              </mc:Choice>
              <mc:Fallback>
                <p:pic>
                  <p:nvPicPr>
                    <p:cNvPr id="129" name="Ink 128">
                      <a:extLst>
                        <a:ext uri="{FF2B5EF4-FFF2-40B4-BE49-F238E27FC236}">
                          <a16:creationId xmlns:a16="http://schemas.microsoft.com/office/drawing/2014/main" id="{68B9A1AE-F387-E186-EBC6-D6A0F4C46D32}"/>
                        </a:ext>
                      </a:extLst>
                    </p:cNvPr>
                    <p:cNvPicPr/>
                    <p:nvPr/>
                  </p:nvPicPr>
                  <p:blipFill>
                    <a:blip r:embed="rId29"/>
                    <a:stretch>
                      <a:fillRect/>
                    </a:stretch>
                  </p:blipFill>
                  <p:spPr>
                    <a:xfrm>
                      <a:off x="5374300" y="5491400"/>
                      <a:ext cx="113760" cy="1321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30" name="Ink 129">
                      <a:extLst>
                        <a:ext uri="{FF2B5EF4-FFF2-40B4-BE49-F238E27FC236}">
                          <a16:creationId xmlns:a16="http://schemas.microsoft.com/office/drawing/2014/main" id="{AE604028-CBCA-4789-39FF-6D4BECE48970}"/>
                        </a:ext>
                      </a:extLst>
                    </p14:cNvPr>
                    <p14:cNvContentPartPr/>
                    <p14:nvPr/>
                  </p14:nvContentPartPr>
                  <p14:xfrm>
                    <a:off x="5387260" y="5446400"/>
                    <a:ext cx="98280" cy="73080"/>
                  </p14:xfrm>
                </p:contentPart>
              </mc:Choice>
              <mc:Fallback>
                <p:pic>
                  <p:nvPicPr>
                    <p:cNvPr id="130" name="Ink 129">
                      <a:extLst>
                        <a:ext uri="{FF2B5EF4-FFF2-40B4-BE49-F238E27FC236}">
                          <a16:creationId xmlns:a16="http://schemas.microsoft.com/office/drawing/2014/main" id="{AE604028-CBCA-4789-39FF-6D4BECE48970}"/>
                        </a:ext>
                      </a:extLst>
                    </p:cNvPr>
                    <p:cNvPicPr/>
                    <p:nvPr/>
                  </p:nvPicPr>
                  <p:blipFill>
                    <a:blip r:embed="rId31"/>
                    <a:stretch>
                      <a:fillRect/>
                    </a:stretch>
                  </p:blipFill>
                  <p:spPr>
                    <a:xfrm>
                      <a:off x="5369260" y="5428760"/>
                      <a:ext cx="133920" cy="108720"/>
                    </a:xfrm>
                    <a:prstGeom prst="rect">
                      <a:avLst/>
                    </a:prstGeom>
                  </p:spPr>
                </p:pic>
              </mc:Fallback>
            </mc:AlternateContent>
          </p:grpSp>
        </p:grpSp>
        <p:sp>
          <p:nvSpPr>
            <p:cNvPr id="143" name="TextBox 142">
              <a:extLst>
                <a:ext uri="{FF2B5EF4-FFF2-40B4-BE49-F238E27FC236}">
                  <a16:creationId xmlns:a16="http://schemas.microsoft.com/office/drawing/2014/main" id="{0ABDF1E0-AAED-8DB6-A6ED-E772027A8EC2}"/>
                </a:ext>
              </a:extLst>
            </p:cNvPr>
            <p:cNvSpPr txBox="1"/>
            <p:nvPr/>
          </p:nvSpPr>
          <p:spPr>
            <a:xfrm>
              <a:off x="7693417" y="5104766"/>
              <a:ext cx="2655291" cy="730200"/>
            </a:xfrm>
            <a:prstGeom prst="rect">
              <a:avLst/>
            </a:prstGeom>
            <a:noFill/>
          </p:spPr>
          <p:txBody>
            <a:bodyPr wrap="square" lIns="0" tIns="0" rIns="0" bIns="0" rtlCol="0">
              <a:spAutoFit/>
            </a:bodyPr>
            <a:lstStyle/>
            <a:p>
              <a:pPr lvl="0">
                <a:lnSpc>
                  <a:spcPct val="150000"/>
                </a:lnSpc>
                <a:defRPr/>
              </a:pPr>
              <a:r>
                <a:rPr kumimoji="0" lang="en-CA" sz="1100" b="1" i="0" u="sng" strike="noStrike" kern="1200" cap="none" spc="0" normalizeH="0" baseline="0" noProof="0">
                  <a:ln>
                    <a:noFill/>
                  </a:ln>
                  <a:solidFill>
                    <a:schemeClr val="accent3"/>
                  </a:solidFill>
                  <a:effectLst/>
                  <a:uLnTx/>
                  <a:uFillTx/>
                  <a:latin typeface="Segoe UI"/>
                  <a:ea typeface="+mn-ea"/>
                  <a:cs typeface="+mn-cs"/>
                </a:rPr>
                <a:t>Core</a:t>
              </a:r>
              <a:r>
                <a:rPr kumimoji="0" lang="en-CA" sz="1100" b="1" i="0" u="none" strike="noStrike" kern="1200" cap="none" spc="0" normalizeH="0" baseline="0" noProof="0">
                  <a:ln>
                    <a:noFill/>
                  </a:ln>
                  <a:solidFill>
                    <a:srgbClr val="000000"/>
                  </a:solidFill>
                  <a:effectLst/>
                  <a:uLnTx/>
                  <a:uFillTx/>
                  <a:latin typeface="Segoe UI"/>
                  <a:ea typeface="+mn-ea"/>
                  <a:cs typeface="+mn-cs"/>
                </a:rPr>
                <a:t> differentiating feature in Lakehouse/OSS Spark for maximum flexibility</a:t>
              </a:r>
              <a:endParaRPr kumimoji="0" lang="en-CA" sz="1100" b="1" i="0" u="none" strike="noStrike" kern="1200" cap="none" spc="0" normalizeH="0" baseline="0" noProof="0" dirty="0" err="1">
                <a:ln>
                  <a:noFill/>
                </a:ln>
                <a:solidFill>
                  <a:srgbClr val="000000"/>
                </a:solidFill>
                <a:effectLst/>
                <a:uLnTx/>
                <a:uFillTx/>
                <a:ea typeface="+mn-ea"/>
                <a:cs typeface="+mn-cs"/>
              </a:endParaRPr>
            </a:p>
          </p:txBody>
        </p:sp>
        <p:cxnSp>
          <p:nvCxnSpPr>
            <p:cNvPr id="150" name="Straight Connector 149">
              <a:extLst>
                <a:ext uri="{FF2B5EF4-FFF2-40B4-BE49-F238E27FC236}">
                  <a16:creationId xmlns:a16="http://schemas.microsoft.com/office/drawing/2014/main" id="{4E076F0A-000A-0880-6B5F-C0C56B2BDBF2}"/>
                </a:ext>
              </a:extLst>
            </p:cNvPr>
            <p:cNvCxnSpPr>
              <a:cxnSpLocks/>
            </p:cNvCxnSpPr>
            <p:nvPr/>
          </p:nvCxnSpPr>
          <p:spPr>
            <a:xfrm>
              <a:off x="999780" y="-494675"/>
              <a:ext cx="9618253" cy="0"/>
            </a:xfrm>
            <a:prstGeom prst="line">
              <a:avLst/>
            </a:prstGeom>
            <a:noFill/>
            <a:ln w="9525" cap="flat" cmpd="sng" algn="ctr">
              <a:solidFill>
                <a:srgbClr val="E6E6E6">
                  <a:lumMod val="90000"/>
                </a:srgbClr>
              </a:solidFill>
              <a:prstDash val="dash"/>
              <a:headEnd type="none" w="lg" len="med"/>
              <a:tailEnd type="none" w="lg" len="med"/>
            </a:ln>
            <a:effectLst/>
          </p:spPr>
        </p:cxnSp>
        <p:sp>
          <p:nvSpPr>
            <p:cNvPr id="155" name="TextBox 154">
              <a:extLst>
                <a:ext uri="{FF2B5EF4-FFF2-40B4-BE49-F238E27FC236}">
                  <a16:creationId xmlns:a16="http://schemas.microsoft.com/office/drawing/2014/main" id="{7E34D85F-1F7F-6C02-614D-14CBA031AAD8}"/>
                </a:ext>
              </a:extLst>
            </p:cNvPr>
            <p:cNvSpPr txBox="1"/>
            <p:nvPr/>
          </p:nvSpPr>
          <p:spPr>
            <a:xfrm>
              <a:off x="1325799" y="-796572"/>
              <a:ext cx="2207058" cy="21544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Segoe UI Semibold"/>
                  <a:ea typeface="+mn-ea"/>
                  <a:cs typeface="+mn-cs"/>
                </a:rPr>
                <a:t>Lakehouse AKA Spark</a:t>
              </a:r>
              <a:endParaRPr kumimoji="0" lang="en-CA" sz="1400" b="0" i="0" u="none" strike="noStrike" kern="1200" cap="none" spc="0" normalizeH="0" baseline="0" noProof="0" dirty="0" err="1">
                <a:ln>
                  <a:noFill/>
                </a:ln>
                <a:solidFill>
                  <a:srgbClr val="000000"/>
                </a:solidFill>
                <a:effectLst/>
                <a:uLnTx/>
                <a:uFillTx/>
                <a:latin typeface="Segoe UI Semibold"/>
                <a:ea typeface="+mn-ea"/>
                <a:cs typeface="+mn-cs"/>
              </a:endParaRPr>
            </a:p>
          </p:txBody>
        </p:sp>
        <p:pic>
          <p:nvPicPr>
            <p:cNvPr id="156" name="Picture 155" descr="Lakehouse">
              <a:extLst>
                <a:ext uri="{FF2B5EF4-FFF2-40B4-BE49-F238E27FC236}">
                  <a16:creationId xmlns:a16="http://schemas.microsoft.com/office/drawing/2014/main" id="{5E588F98-0421-3932-B5CB-916D1B9A06E5}"/>
                </a:ext>
              </a:extLst>
            </p:cNvPr>
            <p:cNvPicPr>
              <a:picLocks noChangeAspect="1"/>
            </p:cNvPicPr>
            <p:nvPr/>
          </p:nvPicPr>
          <p:blipFill>
            <a:blip r:embed="rId20"/>
            <a:stretch>
              <a:fillRect/>
            </a:stretch>
          </p:blipFill>
          <p:spPr>
            <a:xfrm>
              <a:off x="969798" y="-853613"/>
              <a:ext cx="309621" cy="309621"/>
            </a:xfrm>
            <a:prstGeom prst="rect">
              <a:avLst/>
            </a:prstGeom>
          </p:spPr>
        </p:pic>
        <p:pic>
          <p:nvPicPr>
            <p:cNvPr id="157" name="Picture 156" descr="Data Warehouse">
              <a:extLst>
                <a:ext uri="{FF2B5EF4-FFF2-40B4-BE49-F238E27FC236}">
                  <a16:creationId xmlns:a16="http://schemas.microsoft.com/office/drawing/2014/main" id="{41FC6745-7C18-87FC-5446-64CA7B132F2D}"/>
                </a:ext>
              </a:extLst>
            </p:cNvPr>
            <p:cNvPicPr>
              <a:picLocks noChangeAspect="1"/>
            </p:cNvPicPr>
            <p:nvPr/>
          </p:nvPicPr>
          <p:blipFill>
            <a:blip r:embed="rId23"/>
            <a:stretch>
              <a:fillRect/>
            </a:stretch>
          </p:blipFill>
          <p:spPr>
            <a:xfrm>
              <a:off x="6689519" y="-895270"/>
              <a:ext cx="383681" cy="383681"/>
            </a:xfrm>
            <a:prstGeom prst="rect">
              <a:avLst/>
            </a:prstGeom>
          </p:spPr>
        </p:pic>
        <p:sp>
          <p:nvSpPr>
            <p:cNvPr id="158" name="TextBox 157">
              <a:extLst>
                <a:ext uri="{FF2B5EF4-FFF2-40B4-BE49-F238E27FC236}">
                  <a16:creationId xmlns:a16="http://schemas.microsoft.com/office/drawing/2014/main" id="{0E40AA94-20AA-CA0C-7CB4-4350204945E3}"/>
                </a:ext>
              </a:extLst>
            </p:cNvPr>
            <p:cNvSpPr txBox="1"/>
            <p:nvPr/>
          </p:nvSpPr>
          <p:spPr>
            <a:xfrm>
              <a:off x="7125410" y="-804529"/>
              <a:ext cx="3277761" cy="215444"/>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rgbClr val="000000"/>
                  </a:solidFill>
                  <a:effectLst/>
                  <a:uLnTx/>
                  <a:uFillTx/>
                  <a:latin typeface="Segoe UI Semibold"/>
                  <a:ea typeface="+mn-ea"/>
                  <a:cs typeface="+mn-cs"/>
                </a:rPr>
                <a:t>Warehouse AKA Serverless SQL Server</a:t>
              </a:r>
              <a:endParaRPr kumimoji="0" lang="en-CA" sz="1400" b="0" i="0" u="none" strike="noStrike" kern="1200" cap="none" spc="0" normalizeH="0" baseline="0" noProof="0" dirty="0" err="1">
                <a:ln>
                  <a:noFill/>
                </a:ln>
                <a:solidFill>
                  <a:srgbClr val="000000"/>
                </a:solidFill>
                <a:effectLst/>
                <a:uLnTx/>
                <a:uFillTx/>
                <a:latin typeface="Segoe UI Semibold"/>
                <a:ea typeface="+mn-ea"/>
                <a:cs typeface="+mn-cs"/>
              </a:endParaRPr>
            </a:p>
          </p:txBody>
        </p:sp>
      </p:grpSp>
    </p:spTree>
    <p:extLst>
      <p:ext uri="{BB962C8B-B14F-4D97-AF65-F5344CB8AC3E}">
        <p14:creationId xmlns:p14="http://schemas.microsoft.com/office/powerpoint/2010/main" val="15079671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4860</TotalTime>
  <Words>3804</Words>
  <Application>Microsoft Office PowerPoint</Application>
  <PresentationFormat>Custom</PresentationFormat>
  <Paragraphs>1061</Paragraphs>
  <Slides>53</Slides>
  <Notes>39</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53</vt:i4>
      </vt:variant>
    </vt:vector>
  </HeadingPairs>
  <TitlesOfParts>
    <vt:vector size="72" baseType="lpstr">
      <vt:lpstr>Arial</vt:lpstr>
      <vt:lpstr>Bebas Neue</vt:lpstr>
      <vt:lpstr>Calibri</vt:lpstr>
      <vt:lpstr>Cascadia Code</vt:lpstr>
      <vt:lpstr>Cascadia Code SemiBold</vt:lpstr>
      <vt:lpstr>Cascadia Mono PL</vt:lpstr>
      <vt:lpstr>Consolas</vt:lpstr>
      <vt:lpstr>Courier New</vt:lpstr>
      <vt:lpstr>IndustryW00-Demi</vt:lpstr>
      <vt:lpstr>Segoe Pro</vt:lpstr>
      <vt:lpstr>Segoe UI</vt:lpstr>
      <vt:lpstr>Segoe UI Black</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PAYLOADS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463</cp:revision>
  <dcterms:created xsi:type="dcterms:W3CDTF">2020-08-03T14:18:30Z</dcterms:created>
  <dcterms:modified xsi:type="dcterms:W3CDTF">2026-02-16T21:04:58Z</dcterms:modified>
</cp:coreProperties>
</file>